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3.xml" ContentType="application/vnd.openxmlformats-officedocument.them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theme/theme4.xml" ContentType="application/vnd.openxmlformats-officedocument.them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theme/theme5.xml" ContentType="application/vnd.openxmlformats-officedocument.them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theme/theme6.xml" ContentType="application/vnd.openxmlformats-officedocument.theme+xml"/>
  <Override PartName="/ppt/tags/tag77.xml" ContentType="application/vnd.openxmlformats-officedocument.presentationml.tags+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theme/theme7.xml" ContentType="application/vnd.openxmlformats-officedocument.them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heme/theme8.xml" ContentType="application/vnd.openxmlformats-officedocument.theme+xml"/>
  <Override PartName="/ppt/notesSlides/notesSlide1.xml" ContentType="application/vnd.openxmlformats-officedocument.presentationml.notesSlide+xml"/>
  <Override PartName="/ppt/tags/tag97.xml" ContentType="application/vnd.openxmlformats-officedocument.presentationml.tags+xml"/>
  <Override PartName="/ppt/notesSlides/notesSlide2.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102.xml" ContentType="application/vnd.openxmlformats-officedocument.presentationml.tags+xml"/>
  <Override PartName="/ppt/notesSlides/notesSlide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103.xml" ContentType="application/vnd.openxmlformats-officedocument.presentationml.tags+xml"/>
  <Override PartName="/ppt/notesSlides/notesSlide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ags/tag104.xml" ContentType="application/vnd.openxmlformats-officedocument.presentationml.tags+xml"/>
  <Override PartName="/ppt/notesSlides/notesSlide6.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1" r:id="rId4"/>
    <p:sldMasterId id="2147483921" r:id="rId5"/>
    <p:sldMasterId id="2147483996" r:id="rId6"/>
    <p:sldMasterId id="2147484080" r:id="rId7"/>
    <p:sldMasterId id="2147484144" r:id="rId8"/>
    <p:sldMasterId id="2147484224" r:id="rId9"/>
    <p:sldMasterId id="2147484321" r:id="rId10"/>
  </p:sldMasterIdLst>
  <p:notesMasterIdLst>
    <p:notesMasterId r:id="rId22"/>
  </p:notesMasterIdLst>
  <p:sldIdLst>
    <p:sldId id="469" r:id="rId11"/>
    <p:sldId id="339" r:id="rId12"/>
    <p:sldId id="2147483484" r:id="rId13"/>
    <p:sldId id="2147376712" r:id="rId14"/>
    <p:sldId id="2147472060" r:id="rId15"/>
    <p:sldId id="2147483490" r:id="rId16"/>
    <p:sldId id="2147483497" r:id="rId17"/>
    <p:sldId id="2147483496" r:id="rId18"/>
    <p:sldId id="2147483498" r:id="rId19"/>
    <p:sldId id="2147483500" r:id="rId20"/>
    <p:sldId id="2147483501" r:id="rId21"/>
  </p:sldIdLst>
  <p:sldSz cx="12192000" cy="6858000"/>
  <p:notesSz cx="6858000" cy="9144000"/>
  <p:custDataLst>
    <p:tags r:id="rId2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8A13098-3320-4ED6-BE4D-A0509A3CBADB}">
          <p14:sldIdLst>
            <p14:sldId id="469"/>
            <p14:sldId id="339"/>
            <p14:sldId id="2147483484"/>
            <p14:sldId id="2147376712"/>
            <p14:sldId id="2147472060"/>
            <p14:sldId id="2147483490"/>
            <p14:sldId id="2147483497"/>
            <p14:sldId id="2147483496"/>
            <p14:sldId id="2147483498"/>
            <p14:sldId id="2147483500"/>
            <p14:sldId id="2147483501"/>
          </p14:sldIdLst>
        </p14:section>
        <p14:section name="Graveyard" id="{6772B70F-7752-4A73-AC03-544458550440}">
          <p14:sldIdLst/>
        </p14:section>
      </p14:sectionLst>
    </p:ext>
    <p:ext uri="{EFAFB233-063F-42B5-8137-9DF3F51BA10A}">
      <p15:sldGuideLst xmlns:p15="http://schemas.microsoft.com/office/powerpoint/2012/main">
        <p15:guide id="1" orient="horz" pos="2184" userDrawn="1">
          <p15:clr>
            <a:srgbClr val="A4A3A4"/>
          </p15:clr>
        </p15:guide>
        <p15:guide id="2" orient="horz" pos="840" userDrawn="1">
          <p15:clr>
            <a:srgbClr val="A4A3A4"/>
          </p15:clr>
        </p15:guide>
        <p15:guide id="3"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2F8F009-B1A1-AF9B-E2CC-BB0CF8EF433A}" name="Huang, Joanne" initials="JH" userId="S::joahuang@visa.com::05d18848-ed9a-4b8e-98cc-860121603a0f" providerId="AD"/>
  <p188:author id="{7A897A19-76C4-1B6F-F4A6-97D72EDE243E}" name="Gassman, Robert" initials="GR" userId="S::rogassma@visa.com::e40323a9-5df2-4c14-9823-c06d51179656" providerId="AD"/>
  <p188:author id="{5461031D-1634-2CFF-37D8-FEC0299E7757}" name="Akella, Chirag" initials="CA" userId="S::chiakell@visa.com::b5d8b5c9-ac34-4424-83db-a72e8640a6cf" providerId="AD"/>
  <p188:author id="{605DCD31-5235-F095-41F4-539BF36811B6}" name="Sposato, Vincent" initials="SV" userId="S::visposat@visa.com::b671af62-4b22-438c-a304-9401d45e2b21" providerId="AD"/>
  <p188:author id="{A852BF34-F5D4-1DF1-1EB3-F08BD99DE747}" name="Reutov, Alex" initials="RA" userId="S::oreutov@visa.com::3e5007a8-7783-4368-9f2a-975138273c61" providerId="AD"/>
  <p188:author id="{28512A3F-CE34-BB4C-AB52-DF47E831689B}" name="Zambrano Ramos, David" initials="" userId="S::dazambra@visa.com::5d5fce17-1c15-40cb-86ab-883b43dc5135" providerId="AD"/>
  <p188:author id="{DB705741-1F15-0407-4BF9-230EAD8A2621}" name="Brown, Cheyanne" initials="BC" userId="S::chebrown@visa.com::87fb6c11-22cc-49b0-b907-fd4052e267d3" providerId="AD"/>
  <p188:author id="{B4AC254E-2044-E76E-C694-868D61BB341B}" name="Kandavalli, Issac" initials="KI" userId="S::ikandava@visa.com::62993ad6-99d9-4fe6-8718-11eb1063be0c" providerId="AD"/>
  <p188:author id="{8034B24E-3B9F-212D-F8D1-5A2C0E73921D}" name="Birnberg, Adam" initials="AB" userId="S::abirnber@visa.com::82fafd15-c7d1-475d-af9a-928017c77a04" providerId="AD"/>
  <p188:author id="{E819D781-C460-F238-394D-6D5D73E9559A}" name="Haider, Asad" initials="HA" userId="S::ashaider@visa.com::e0455562-22f5-497f-ba56-249c0d1134e4" providerId="AD"/>
  <p188:author id="{103D8985-A33C-3468-F9DB-741E6C746646}" name="Kennedy, Joseph" initials="JK" userId="S::josekenn@visa.com::a16510d3-8e09-4cf2-b0a7-297887bca08b" providerId="AD"/>
  <p188:author id="{9906F8A7-C003-2A4C-B80D-F4E991EE823E}" name="Liu, Lorraine" initials="YL" userId="S::yanzliu@visa.com::2c13d54d-5d20-4799-a32e-582a69e3dadc" providerId="AD"/>
  <p188:author id="{EE2FFDAC-580D-4291-E3EC-9BB9F2E3AFEE}" name="Carsanaro, Scott" initials="CS" userId="S::scarsana@visa.com::56e8c9d5-2260-4ff6-9d81-72402f01e82c" providerId="AD"/>
  <p188:author id="{4DA26EAE-A4CD-9C64-B556-70FDF2F055B9}" name="Zhan, Stanley" initials="ZS" userId="S::szhan@visa.com::f9a7479b-6a66-4366-9ab0-45ff99aa70e1" providerId="AD"/>
  <p188:author id="{96D681B3-DF51-805F-3D7E-FDE7D3360DCB}" name="Parmar, Annubha" initials="PA" userId="S::aparmar@visa.com::34a1c2e9-f74e-4501-9288-1508aa585234" providerId="AD"/>
  <p188:author id="{E23482CB-865C-C3EA-6B33-135E3EE4B7A3}" name="Gorman, Saul" initials="SG" userId="S::sgorman@visa.com::9fbddb84-5edb-4eed-bce0-9bf6526a1857" providerId="AD"/>
  <p188:author id="{B812C4E9-EDD2-45A4-40E0-9203E7EF8443}" name="Granat, Michael" initials="MG" userId="S::mgranat@visa.com::b437a21d-4a69-4123-9025-9b6fb6094d1d" providerId="AD"/>
  <p188:author id="{9EA59FED-A219-3065-73E5-7389BE56EB01}" name="Hartman, Michael" initials="MH" userId="S::mihartma@visa.com::a5e4309d-3f1c-4a10-b421-8aa159ca0486" providerId="AD"/>
  <p188:author id="{7CC4E1F8-4FB4-9D60-AFA4-D76DCFF68EC5}" name="Mack, Susan" initials="MS" userId="S::sumack@visa.com::5f3a671e-bf3b-4171-9266-07ce4155aba0" providerId="AD"/>
  <p188:author id="{6BD9F1F8-2197-CF34-01C8-7335F823E9C5}" name="Bokaie, Davin" initials="DB" userId="S::dbokaie@visa.com::1854c3b0-386e-4d04-8c62-1dcd78a6c2c3" providerId="AD"/>
  <p188:author id="{E2DA32FF-8C12-7CCD-060F-62DDAE1D8348}" name="Debelak, Christopher" initials="DC" userId="S::cdebelak@visa.com::cb32202b-75e1-46ff-88d6-3ddf809a1f1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wider, Allison" initials="SA" lastIdx="1" clrIdx="0">
    <p:extLst>
      <p:ext uri="{19B8F6BF-5375-455C-9EA6-DF929625EA0E}">
        <p15:presenceInfo xmlns:p15="http://schemas.microsoft.com/office/powerpoint/2012/main" userId="S::aswider@visa.com::18e6e3b6-464c-4ed5-a37a-82573eb6bd9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6D32"/>
    <a:srgbClr val="FFFFB9"/>
    <a:srgbClr val="FFD08B"/>
    <a:srgbClr val="FCC015"/>
    <a:srgbClr val="F2F2F2"/>
    <a:srgbClr val="1434CB"/>
    <a:srgbClr val="021E4C"/>
    <a:srgbClr val="F0F0F0"/>
    <a:srgbClr val="F7A105"/>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2702BD-32A1-4AEE-A610-D110B47AECF1}" v="5" dt="2024-07-30T19:42:06.306"/>
    <p1510:client id="{C3933A9B-4D8C-4381-AF5D-CB001018FB71}" v="26" dt="2024-07-30T15:30:11.514"/>
  </p1510:revLst>
</p1510:revInfo>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14" autoAdjust="0"/>
    <p:restoredTop sz="94650"/>
  </p:normalViewPr>
  <p:slideViewPr>
    <p:cSldViewPr snapToGrid="0">
      <p:cViewPr varScale="1">
        <p:scale>
          <a:sx n="127" d="100"/>
          <a:sy n="127" d="100"/>
        </p:scale>
        <p:origin x="200" y="840"/>
      </p:cViewPr>
      <p:guideLst>
        <p:guide orient="horz" pos="2184"/>
        <p:guide orient="horz" pos="84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tags" Target="tags/tag1.xml"/><Relationship Id="rId28"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9.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notesMaster" Target="notesMasters/notesMaster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in, Rohit" userId="d730cf42-8c70-45f1-8cf9-0acd8eccdde5" providerId="ADAL" clId="{5B2702BD-32A1-4AEE-A610-D110B47AECF1}"/>
    <pc:docChg chg="custSel modSld">
      <pc:chgData name="Jain, Rohit" userId="d730cf42-8c70-45f1-8cf9-0acd8eccdde5" providerId="ADAL" clId="{5B2702BD-32A1-4AEE-A610-D110B47AECF1}" dt="2024-07-30T19:45:51.203" v="36" actId="1035"/>
      <pc:docMkLst>
        <pc:docMk/>
      </pc:docMkLst>
      <pc:sldChg chg="delSp modSp mod">
        <pc:chgData name="Jain, Rohit" userId="d730cf42-8c70-45f1-8cf9-0acd8eccdde5" providerId="ADAL" clId="{5B2702BD-32A1-4AEE-A610-D110B47AECF1}" dt="2024-07-30T19:42:18.555" v="12" actId="478"/>
        <pc:sldMkLst>
          <pc:docMk/>
          <pc:sldMk cId="338945700" sldId="339"/>
        </pc:sldMkLst>
        <pc:graphicFrameChg chg="del mod modVis">
          <ac:chgData name="Jain, Rohit" userId="d730cf42-8c70-45f1-8cf9-0acd8eccdde5" providerId="ADAL" clId="{5B2702BD-32A1-4AEE-A610-D110B47AECF1}" dt="2024-07-30T19:42:18.555" v="12" actId="478"/>
          <ac:graphicFrameMkLst>
            <pc:docMk/>
            <pc:sldMk cId="338945700" sldId="339"/>
            <ac:graphicFrameMk id="4" creationId="{611E7864-D9EA-D814-4B9E-15C388369829}"/>
          </ac:graphicFrameMkLst>
        </pc:graphicFrameChg>
      </pc:sldChg>
      <pc:sldChg chg="delSp modSp mod">
        <pc:chgData name="Jain, Rohit" userId="d730cf42-8c70-45f1-8cf9-0acd8eccdde5" providerId="ADAL" clId="{5B2702BD-32A1-4AEE-A610-D110B47AECF1}" dt="2024-07-30T19:42:07.522" v="10" actId="478"/>
        <pc:sldMkLst>
          <pc:docMk/>
          <pc:sldMk cId="3669853013" sldId="469"/>
        </pc:sldMkLst>
        <pc:graphicFrameChg chg="del mod modVis">
          <ac:chgData name="Jain, Rohit" userId="d730cf42-8c70-45f1-8cf9-0acd8eccdde5" providerId="ADAL" clId="{5B2702BD-32A1-4AEE-A610-D110B47AECF1}" dt="2024-07-30T19:42:07.522" v="10" actId="478"/>
          <ac:graphicFrameMkLst>
            <pc:docMk/>
            <pc:sldMk cId="3669853013" sldId="469"/>
            <ac:graphicFrameMk id="6" creationId="{C5C878BB-2599-ACAC-D19C-8397325D56B0}"/>
          </ac:graphicFrameMkLst>
        </pc:graphicFrameChg>
      </pc:sldChg>
      <pc:sldChg chg="delSp modSp mod">
        <pc:chgData name="Jain, Rohit" userId="d730cf42-8c70-45f1-8cf9-0acd8eccdde5" providerId="ADAL" clId="{5B2702BD-32A1-4AEE-A610-D110B47AECF1}" dt="2024-07-30T19:42:32.321" v="14" actId="478"/>
        <pc:sldMkLst>
          <pc:docMk/>
          <pc:sldMk cId="1385275178" sldId="2147376712"/>
        </pc:sldMkLst>
        <pc:graphicFrameChg chg="del mod modVis">
          <ac:chgData name="Jain, Rohit" userId="d730cf42-8c70-45f1-8cf9-0acd8eccdde5" providerId="ADAL" clId="{5B2702BD-32A1-4AEE-A610-D110B47AECF1}" dt="2024-07-30T19:42:32.321" v="14" actId="478"/>
          <ac:graphicFrameMkLst>
            <pc:docMk/>
            <pc:sldMk cId="1385275178" sldId="2147376712"/>
            <ac:graphicFrameMk id="5" creationId="{4518996F-A38A-4331-97B2-2EEC1E49C3C6}"/>
          </ac:graphicFrameMkLst>
        </pc:graphicFrameChg>
      </pc:sldChg>
      <pc:sldChg chg="delSp modSp mod">
        <pc:chgData name="Jain, Rohit" userId="d730cf42-8c70-45f1-8cf9-0acd8eccdde5" providerId="ADAL" clId="{5B2702BD-32A1-4AEE-A610-D110B47AECF1}" dt="2024-07-30T19:45:51.203" v="36" actId="1035"/>
        <pc:sldMkLst>
          <pc:docMk/>
          <pc:sldMk cId="2541320896" sldId="2147469300"/>
        </pc:sldMkLst>
        <pc:spChg chg="mod">
          <ac:chgData name="Jain, Rohit" userId="d730cf42-8c70-45f1-8cf9-0acd8eccdde5" providerId="ADAL" clId="{5B2702BD-32A1-4AEE-A610-D110B47AECF1}" dt="2024-07-30T19:45:51.203" v="36" actId="1035"/>
          <ac:spMkLst>
            <pc:docMk/>
            <pc:sldMk cId="2541320896" sldId="2147469300"/>
            <ac:spMk id="2" creationId="{11BA56A9-ECDF-768E-0D4A-CB948DBB671E}"/>
          </ac:spMkLst>
        </pc:spChg>
        <pc:graphicFrameChg chg="del mod modVis">
          <ac:chgData name="Jain, Rohit" userId="d730cf42-8c70-45f1-8cf9-0acd8eccdde5" providerId="ADAL" clId="{5B2702BD-32A1-4AEE-A610-D110B47AECF1}" dt="2024-07-30T19:43:18.814" v="28" actId="478"/>
          <ac:graphicFrameMkLst>
            <pc:docMk/>
            <pc:sldMk cId="2541320896" sldId="2147469300"/>
            <ac:graphicFrameMk id="10" creationId="{507B5B01-AFFA-7D5D-FD17-657ABB5397AF}"/>
          </ac:graphicFrameMkLst>
        </pc:graphicFrameChg>
      </pc:sldChg>
      <pc:sldChg chg="delSp modSp mod">
        <pc:chgData name="Jain, Rohit" userId="d730cf42-8c70-45f1-8cf9-0acd8eccdde5" providerId="ADAL" clId="{5B2702BD-32A1-4AEE-A610-D110B47AECF1}" dt="2024-07-30T19:42:54.362" v="20" actId="478"/>
        <pc:sldMkLst>
          <pc:docMk/>
          <pc:sldMk cId="3569717421" sldId="2147471879"/>
        </pc:sldMkLst>
        <pc:graphicFrameChg chg="del mod modVis">
          <ac:chgData name="Jain, Rohit" userId="d730cf42-8c70-45f1-8cf9-0acd8eccdde5" providerId="ADAL" clId="{5B2702BD-32A1-4AEE-A610-D110B47AECF1}" dt="2024-07-30T19:42:54.362" v="20" actId="478"/>
          <ac:graphicFrameMkLst>
            <pc:docMk/>
            <pc:sldMk cId="3569717421" sldId="2147471879"/>
            <ac:graphicFrameMk id="3" creationId="{D83FCD18-8042-43C1-92DE-D4AE276EBD08}"/>
          </ac:graphicFrameMkLst>
        </pc:graphicFrameChg>
      </pc:sldChg>
      <pc:sldChg chg="delSp modSp mod">
        <pc:chgData name="Jain, Rohit" userId="d730cf42-8c70-45f1-8cf9-0acd8eccdde5" providerId="ADAL" clId="{5B2702BD-32A1-4AEE-A610-D110B47AECF1}" dt="2024-07-30T19:42:42.616" v="16" actId="478"/>
        <pc:sldMkLst>
          <pc:docMk/>
          <pc:sldMk cId="3869484612" sldId="2147472060"/>
        </pc:sldMkLst>
        <pc:graphicFrameChg chg="del mod modVis">
          <ac:chgData name="Jain, Rohit" userId="d730cf42-8c70-45f1-8cf9-0acd8eccdde5" providerId="ADAL" clId="{5B2702BD-32A1-4AEE-A610-D110B47AECF1}" dt="2024-07-30T19:42:42.616" v="16" actId="478"/>
          <ac:graphicFrameMkLst>
            <pc:docMk/>
            <pc:sldMk cId="3869484612" sldId="2147472060"/>
            <ac:graphicFrameMk id="22" creationId="{34040889-B214-4D01-9468-8FA13E1EC9C9}"/>
          </ac:graphicFrameMkLst>
        </pc:graphicFrameChg>
      </pc:sldChg>
      <pc:sldChg chg="delSp modSp mod">
        <pc:chgData name="Jain, Rohit" userId="d730cf42-8c70-45f1-8cf9-0acd8eccdde5" providerId="ADAL" clId="{5B2702BD-32A1-4AEE-A610-D110B47AECF1}" dt="2024-07-30T19:43:13.967" v="26" actId="478"/>
        <pc:sldMkLst>
          <pc:docMk/>
          <pc:sldMk cId="1966686106" sldId="2147483487"/>
        </pc:sldMkLst>
        <pc:graphicFrameChg chg="del mod modVis">
          <ac:chgData name="Jain, Rohit" userId="d730cf42-8c70-45f1-8cf9-0acd8eccdde5" providerId="ADAL" clId="{5B2702BD-32A1-4AEE-A610-D110B47AECF1}" dt="2024-07-30T19:43:13.967" v="26" actId="478"/>
          <ac:graphicFrameMkLst>
            <pc:docMk/>
            <pc:sldMk cId="1966686106" sldId="2147483487"/>
            <ac:graphicFrameMk id="6" creationId="{00000000-0000-0000-0000-000000000000}"/>
          </ac:graphicFrameMkLst>
        </pc:graphicFrameChg>
      </pc:sldChg>
      <pc:sldChg chg="delSp modSp mod">
        <pc:chgData name="Jain, Rohit" userId="d730cf42-8c70-45f1-8cf9-0acd8eccdde5" providerId="ADAL" clId="{5B2702BD-32A1-4AEE-A610-D110B47AECF1}" dt="2024-07-30T19:42:47.954" v="18" actId="478"/>
        <pc:sldMkLst>
          <pc:docMk/>
          <pc:sldMk cId="4226551307" sldId="2147483490"/>
        </pc:sldMkLst>
        <pc:graphicFrameChg chg="del mod modVis">
          <ac:chgData name="Jain, Rohit" userId="d730cf42-8c70-45f1-8cf9-0acd8eccdde5" providerId="ADAL" clId="{5B2702BD-32A1-4AEE-A610-D110B47AECF1}" dt="2024-07-30T19:42:47.954" v="18" actId="478"/>
          <ac:graphicFrameMkLst>
            <pc:docMk/>
            <pc:sldMk cId="4226551307" sldId="2147483490"/>
            <ac:graphicFrameMk id="5" creationId="{EFFA4340-9812-E103-AFE5-D8146CC77C67}"/>
          </ac:graphicFrameMkLst>
        </pc:graphicFrameChg>
      </pc:sldChg>
      <pc:sldChg chg="delSp modSp mod">
        <pc:chgData name="Jain, Rohit" userId="d730cf42-8c70-45f1-8cf9-0acd8eccdde5" providerId="ADAL" clId="{5B2702BD-32A1-4AEE-A610-D110B47AECF1}" dt="2024-07-30T19:42:59.001" v="22" actId="478"/>
        <pc:sldMkLst>
          <pc:docMk/>
          <pc:sldMk cId="4055177740" sldId="2147483494"/>
        </pc:sldMkLst>
        <pc:graphicFrameChg chg="del mod modVis">
          <ac:chgData name="Jain, Rohit" userId="d730cf42-8c70-45f1-8cf9-0acd8eccdde5" providerId="ADAL" clId="{5B2702BD-32A1-4AEE-A610-D110B47AECF1}" dt="2024-07-30T19:42:59.001" v="22" actId="478"/>
          <ac:graphicFrameMkLst>
            <pc:docMk/>
            <pc:sldMk cId="4055177740" sldId="2147483494"/>
            <ac:graphicFrameMk id="3" creationId="{D83FCD18-8042-43C1-92DE-D4AE276EBD08}"/>
          </ac:graphicFrameMkLst>
        </pc:graphicFrameChg>
      </pc:sldChg>
      <pc:sldChg chg="delSp modSp mod">
        <pc:chgData name="Jain, Rohit" userId="d730cf42-8c70-45f1-8cf9-0acd8eccdde5" providerId="ADAL" clId="{5B2702BD-32A1-4AEE-A610-D110B47AECF1}" dt="2024-07-30T19:43:03.902" v="24" actId="478"/>
        <pc:sldMkLst>
          <pc:docMk/>
          <pc:sldMk cId="2797499301" sldId="2147483496"/>
        </pc:sldMkLst>
        <pc:graphicFrameChg chg="del mod modVis">
          <ac:chgData name="Jain, Rohit" userId="d730cf42-8c70-45f1-8cf9-0acd8eccdde5" providerId="ADAL" clId="{5B2702BD-32A1-4AEE-A610-D110B47AECF1}" dt="2024-07-30T19:43:03.902" v="24" actId="478"/>
          <ac:graphicFrameMkLst>
            <pc:docMk/>
            <pc:sldMk cId="2797499301" sldId="2147483496"/>
            <ac:graphicFrameMk id="3" creationId="{D83FCD18-8042-43C1-92DE-D4AE276EBD08}"/>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3.2394413227494576E-2"/>
          <c:w val="1"/>
          <c:h val="0.8938298034166946"/>
        </c:manualLayout>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dLbls>
            <c:numFmt formatCode="0.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accent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Q2' 23</c:v>
                </c:pt>
                <c:pt idx="1">
                  <c:v>Q3' 23</c:v>
                </c:pt>
                <c:pt idx="2">
                  <c:v>Q4' 23</c:v>
                </c:pt>
                <c:pt idx="3">
                  <c:v>Q1' 24</c:v>
                </c:pt>
                <c:pt idx="4">
                  <c:v>Q2' 24</c:v>
                </c:pt>
              </c:strCache>
            </c:strRef>
          </c:cat>
          <c:val>
            <c:numRef>
              <c:f>Sheet1!$B$2:$B$6</c:f>
              <c:numCache>
                <c:formatCode>0.0%</c:formatCode>
                <c:ptCount val="5"/>
                <c:pt idx="0">
                  <c:v>0.34799999999999998</c:v>
                </c:pt>
                <c:pt idx="1">
                  <c:v>0.34599999999999997</c:v>
                </c:pt>
                <c:pt idx="2">
                  <c:v>0.33900000000000002</c:v>
                </c:pt>
                <c:pt idx="3">
                  <c:v>0.33</c:v>
                </c:pt>
                <c:pt idx="4">
                  <c:v>0.32300000000000001</c:v>
                </c:pt>
              </c:numCache>
            </c:numRef>
          </c:val>
          <c:smooth val="0"/>
          <c:extLst>
            <c:ext xmlns:c16="http://schemas.microsoft.com/office/drawing/2014/chart" uri="{C3380CC4-5D6E-409C-BE32-E72D297353CC}">
              <c16:uniqueId val="{00000000-D3B8-2A4B-AC00-CF855C68936A}"/>
            </c:ext>
          </c:extLst>
        </c:ser>
        <c:ser>
          <c:idx val="1"/>
          <c:order val="1"/>
          <c:tx>
            <c:strRef>
              <c:f>Sheet1!$C$1</c:f>
              <c:strCache>
                <c:ptCount val="1"/>
                <c:pt idx="0">
                  <c:v>Series 2</c:v>
                </c:pt>
              </c:strCache>
            </c:strRef>
          </c:tx>
          <c:spPr>
            <a:ln w="28575" cap="rnd">
              <a:solidFill>
                <a:schemeClr val="accent2"/>
              </a:solidFill>
              <a:round/>
            </a:ln>
            <a:effectLst/>
          </c:spPr>
          <c:marker>
            <c:symbol val="none"/>
          </c:marker>
          <c:dLbls>
            <c:numFmt formatCode="0.0%" sourceLinked="0"/>
            <c:spPr>
              <a:solidFill>
                <a:schemeClr val="bg1"/>
              </a:solidFill>
              <a:ln cap="rnd">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accent2"/>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Q2' 23</c:v>
                </c:pt>
                <c:pt idx="1">
                  <c:v>Q3' 23</c:v>
                </c:pt>
                <c:pt idx="2">
                  <c:v>Q4' 23</c:v>
                </c:pt>
                <c:pt idx="3">
                  <c:v>Q1' 24</c:v>
                </c:pt>
                <c:pt idx="4">
                  <c:v>Q2' 24</c:v>
                </c:pt>
              </c:strCache>
            </c:strRef>
          </c:cat>
          <c:val>
            <c:numRef>
              <c:f>Sheet1!$C$2:$C$6</c:f>
              <c:numCache>
                <c:formatCode>0.0%</c:formatCode>
                <c:ptCount val="5"/>
                <c:pt idx="0">
                  <c:v>0.35899999999999999</c:v>
                </c:pt>
                <c:pt idx="1">
                  <c:v>0.35599999999999998</c:v>
                </c:pt>
                <c:pt idx="2">
                  <c:v>0.35699999999999998</c:v>
                </c:pt>
                <c:pt idx="3">
                  <c:v>0.35299999999999998</c:v>
                </c:pt>
                <c:pt idx="4">
                  <c:v>0.35699999999999998</c:v>
                </c:pt>
              </c:numCache>
            </c:numRef>
          </c:val>
          <c:smooth val="0"/>
          <c:extLst>
            <c:ext xmlns:c16="http://schemas.microsoft.com/office/drawing/2014/chart" uri="{C3380CC4-5D6E-409C-BE32-E72D297353CC}">
              <c16:uniqueId val="{00000001-D3B8-2A4B-AC00-CF855C68936A}"/>
            </c:ext>
          </c:extLst>
        </c:ser>
        <c:dLbls>
          <c:showLegendKey val="0"/>
          <c:showVal val="1"/>
          <c:showCatName val="0"/>
          <c:showSerName val="0"/>
          <c:showPercent val="0"/>
          <c:showBubbleSize val="0"/>
        </c:dLbls>
        <c:smooth val="0"/>
        <c:axId val="1482987424"/>
        <c:axId val="1512018112"/>
      </c:lineChart>
      <c:catAx>
        <c:axId val="1482987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512018112"/>
        <c:crosses val="autoZero"/>
        <c:auto val="1"/>
        <c:lblAlgn val="ctr"/>
        <c:lblOffset val="100"/>
        <c:noMultiLvlLbl val="0"/>
      </c:catAx>
      <c:valAx>
        <c:axId val="1512018112"/>
        <c:scaling>
          <c:orientation val="minMax"/>
        </c:scaling>
        <c:delete val="1"/>
        <c:axPos val="l"/>
        <c:numFmt formatCode="0.0%" sourceLinked="1"/>
        <c:majorTickMark val="none"/>
        <c:minorTickMark val="none"/>
        <c:tickLblPos val="nextTo"/>
        <c:crossAx val="14829874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1887100036018502E-2"/>
          <c:y val="6.4952761296045047E-2"/>
          <c:w val="0.93622579992796295"/>
          <c:h val="0.84625752028525636"/>
        </c:manualLayout>
      </c:layout>
      <c:barChart>
        <c:barDir val="col"/>
        <c:grouping val="clustered"/>
        <c:varyColors val="0"/>
        <c:ser>
          <c:idx val="0"/>
          <c:order val="0"/>
          <c:tx>
            <c:strRef>
              <c:f>Sheet1!$B$1</c:f>
              <c:strCache>
                <c:ptCount val="1"/>
                <c:pt idx="0">
                  <c:v>Cardholders</c:v>
                </c:pt>
              </c:strCache>
            </c:strRef>
          </c:tx>
          <c:spPr>
            <a:solidFill>
              <a:schemeClr val="accent1"/>
            </a:solidFill>
            <a:ln>
              <a:noFill/>
            </a:ln>
            <a:effectLst/>
          </c:spPr>
          <c:invertIfNegative val="0"/>
          <c:dLbls>
            <c:numFmt formatCode="&quot;$&quot;#,##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Category 1</c:v>
                </c:pt>
                <c:pt idx="1">
                  <c:v>Category 2</c:v>
                </c:pt>
              </c:strCache>
            </c:strRef>
          </c:cat>
          <c:val>
            <c:numRef>
              <c:f>Sheet1!$B$2:$B$3</c:f>
              <c:numCache>
                <c:formatCode>General</c:formatCode>
                <c:ptCount val="2"/>
                <c:pt idx="0">
                  <c:v>17975</c:v>
                </c:pt>
                <c:pt idx="1">
                  <c:v>3480</c:v>
                </c:pt>
              </c:numCache>
            </c:numRef>
          </c:val>
          <c:extLst>
            <c:ext xmlns:c16="http://schemas.microsoft.com/office/drawing/2014/chart" uri="{C3380CC4-5D6E-409C-BE32-E72D297353CC}">
              <c16:uniqueId val="{00000000-0BF9-C44F-B5D3-F11338D1EC97}"/>
            </c:ext>
          </c:extLst>
        </c:ser>
        <c:ser>
          <c:idx val="1"/>
          <c:order val="1"/>
          <c:tx>
            <c:strRef>
              <c:f>Sheet1!$C$1</c:f>
              <c:strCache>
                <c:ptCount val="1"/>
                <c:pt idx="0">
                  <c:v>Peerset</c:v>
                </c:pt>
              </c:strCache>
            </c:strRef>
          </c:tx>
          <c:spPr>
            <a:solidFill>
              <a:schemeClr val="accent2"/>
            </a:solidFill>
            <a:ln>
              <a:noFill/>
            </a:ln>
            <a:effectLst/>
          </c:spPr>
          <c:invertIfNegative val="0"/>
          <c:dLbls>
            <c:numFmt formatCode="&quot;$&quot;#,##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Category 1</c:v>
                </c:pt>
                <c:pt idx="1">
                  <c:v>Category 2</c:v>
                </c:pt>
              </c:strCache>
            </c:strRef>
          </c:cat>
          <c:val>
            <c:numRef>
              <c:f>Sheet1!$C$2:$C$3</c:f>
              <c:numCache>
                <c:formatCode>General</c:formatCode>
                <c:ptCount val="2"/>
                <c:pt idx="0">
                  <c:v>17703</c:v>
                </c:pt>
                <c:pt idx="1">
                  <c:v>4081</c:v>
                </c:pt>
              </c:numCache>
            </c:numRef>
          </c:val>
          <c:extLst>
            <c:ext xmlns:c16="http://schemas.microsoft.com/office/drawing/2014/chart" uri="{C3380CC4-5D6E-409C-BE32-E72D297353CC}">
              <c16:uniqueId val="{00000001-0BF9-C44F-B5D3-F11338D1EC97}"/>
            </c:ext>
          </c:extLst>
        </c:ser>
        <c:dLbls>
          <c:showLegendKey val="0"/>
          <c:showVal val="1"/>
          <c:showCatName val="0"/>
          <c:showSerName val="0"/>
          <c:showPercent val="0"/>
          <c:showBubbleSize val="0"/>
        </c:dLbls>
        <c:gapWidth val="75"/>
        <c:axId val="572273568"/>
        <c:axId val="572284368"/>
      </c:barChart>
      <c:catAx>
        <c:axId val="5722735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72284368"/>
        <c:crosses val="autoZero"/>
        <c:auto val="1"/>
        <c:lblAlgn val="ctr"/>
        <c:lblOffset val="100"/>
        <c:noMultiLvlLbl val="0"/>
      </c:catAx>
      <c:valAx>
        <c:axId val="572284368"/>
        <c:scaling>
          <c:orientation val="minMax"/>
        </c:scaling>
        <c:delete val="1"/>
        <c:axPos val="l"/>
        <c:numFmt formatCode="General" sourceLinked="1"/>
        <c:majorTickMark val="none"/>
        <c:minorTickMark val="none"/>
        <c:tickLblPos val="nextTo"/>
        <c:crossAx val="5722735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ToW</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D3B-4A49-84F3-82A9C72A4C5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D3B-4A49-84F3-82A9C72A4C5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D3B-4A49-84F3-82A9C72A4C53}"/>
              </c:ext>
            </c:extLst>
          </c:dPt>
          <c:dLbls>
            <c:dLbl>
              <c:idx val="1"/>
              <c:numFmt formatCode="&quot;$&quot;#,##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2"/>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3-9D3B-4A49-84F3-82A9C72A4C53}"/>
                </c:ext>
              </c:extLst>
            </c:dLbl>
            <c:dLbl>
              <c:idx val="2"/>
              <c:numFmt formatCode="&quot;$&quot;#,##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3"/>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5-9D3B-4A49-84F3-82A9C72A4C53}"/>
                </c:ext>
              </c:extLst>
            </c:dLbl>
            <c:numFmt formatCode="&quot;$&quot;#,##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Issuer</c:v>
                </c:pt>
                <c:pt idx="1">
                  <c:v>Peerset</c:v>
                </c:pt>
                <c:pt idx="2">
                  <c:v>Visanet</c:v>
                </c:pt>
              </c:strCache>
            </c:strRef>
          </c:cat>
          <c:val>
            <c:numRef>
              <c:f>Sheet1!$B$2:$B$4</c:f>
              <c:numCache>
                <c:formatCode>General</c:formatCode>
                <c:ptCount val="3"/>
                <c:pt idx="0">
                  <c:v>21845</c:v>
                </c:pt>
                <c:pt idx="1">
                  <c:v>18648</c:v>
                </c:pt>
                <c:pt idx="2">
                  <c:v>19666</c:v>
                </c:pt>
              </c:numCache>
            </c:numRef>
          </c:val>
          <c:extLst>
            <c:ext xmlns:c16="http://schemas.microsoft.com/office/drawing/2014/chart" uri="{C3380CC4-5D6E-409C-BE32-E72D297353CC}">
              <c16:uniqueId val="{00000000-5537-47BC-AD35-226A5EE09B8C}"/>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Non ToW</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ED9-4EBD-A789-C4C56F018F8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ED9-4EBD-A789-C4C56F018F8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ED9-4EBD-A789-C4C56F018F89}"/>
              </c:ext>
            </c:extLst>
          </c:dPt>
          <c:dLbls>
            <c:dLbl>
              <c:idx val="0"/>
              <c:numFmt formatCode="&quot;$&quot;#,##0"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1"/>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6ED9-4EBD-A789-C4C56F018F89}"/>
                </c:ext>
              </c:extLst>
            </c:dLbl>
            <c:dLbl>
              <c:idx val="1"/>
              <c:numFmt formatCode="&quot;$&quot;#,##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accent2"/>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3-6ED9-4EBD-A789-C4C56F018F89}"/>
                </c:ext>
              </c:extLst>
            </c:dLbl>
            <c:dLbl>
              <c:idx val="2"/>
              <c:numFmt formatCode="&quot;$&quot;#,##0"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3"/>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5-6ED9-4EBD-A789-C4C56F018F89}"/>
                </c:ext>
              </c:extLst>
            </c:dLbl>
            <c:numFmt formatCode="&quot;$&quot;#,##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Issuer</c:v>
                </c:pt>
                <c:pt idx="1">
                  <c:v>Peerset</c:v>
                </c:pt>
                <c:pt idx="2">
                  <c:v>Visanet</c:v>
                </c:pt>
              </c:strCache>
            </c:strRef>
          </c:cat>
          <c:val>
            <c:numRef>
              <c:f>Sheet1!$B$2:$B$4</c:f>
              <c:numCache>
                <c:formatCode>General</c:formatCode>
                <c:ptCount val="3"/>
                <c:pt idx="0">
                  <c:v>3269</c:v>
                </c:pt>
                <c:pt idx="1">
                  <c:v>3481</c:v>
                </c:pt>
                <c:pt idx="2">
                  <c:v>2736</c:v>
                </c:pt>
              </c:numCache>
            </c:numRef>
          </c:val>
          <c:extLst>
            <c:ext xmlns:c16="http://schemas.microsoft.com/office/drawing/2014/chart" uri="{C3380CC4-5D6E-409C-BE32-E72D297353CC}">
              <c16:uniqueId val="{00000006-6ED9-4EBD-A789-C4C56F018F89}"/>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579811433992218"/>
          <c:y val="5.7832653021727659E-2"/>
          <c:w val="0.65700927342071125"/>
          <c:h val="0.85647825327172866"/>
        </c:manualLayout>
      </c:layout>
      <c:barChart>
        <c:barDir val="col"/>
        <c:grouping val="stacked"/>
        <c:varyColors val="0"/>
        <c:ser>
          <c:idx val="0"/>
          <c:order val="0"/>
          <c:tx>
            <c:strRef>
              <c:f>Sheet1!$B$1</c:f>
              <c:strCache>
                <c:ptCount val="1"/>
                <c:pt idx="0">
                  <c:v>Anchors</c:v>
                </c:pt>
              </c:strCache>
            </c:strRef>
          </c:tx>
          <c:spPr>
            <a:solidFill>
              <a:srgbClr val="021E4C"/>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6-39FB-E044-9FA9-582B7AC07471}"/>
                </c:ext>
              </c:extLst>
            </c:dLbl>
            <c:dLbl>
              <c:idx val="2"/>
              <c:delete val="1"/>
              <c:extLst>
                <c:ext xmlns:c15="http://schemas.microsoft.com/office/drawing/2012/chart" uri="{CE6537A1-D6FC-4f65-9D91-7224C49458BB}"/>
                <c:ext xmlns:c16="http://schemas.microsoft.com/office/drawing/2014/chart" uri="{C3380CC4-5D6E-409C-BE32-E72D297353CC}">
                  <c16:uniqueId val="{00000007-39FB-E044-9FA9-582B7AC07471}"/>
                </c:ext>
              </c:extLst>
            </c:dLbl>
            <c:dLbl>
              <c:idx val="3"/>
              <c:delete val="1"/>
              <c:extLst>
                <c:ext xmlns:c15="http://schemas.microsoft.com/office/drawing/2012/chart" uri="{CE6537A1-D6FC-4f65-9D91-7224C49458BB}"/>
                <c:ext xmlns:c16="http://schemas.microsoft.com/office/drawing/2014/chart" uri="{C3380CC4-5D6E-409C-BE32-E72D297353CC}">
                  <c16:uniqueId val="{0000000C-39FB-E044-9FA9-582B7AC07471}"/>
                </c:ext>
              </c:extLst>
            </c:dLbl>
            <c:numFmt formatCode="#,##0.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021E4C"/>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Previous Year</c:v>
                </c:pt>
                <c:pt idx="1">
                  <c:v>Newly Acquired</c:v>
                </c:pt>
                <c:pt idx="2">
                  <c:v>Organic Growth</c:v>
                </c:pt>
                <c:pt idx="3">
                  <c:v>Silently Attrited</c:v>
                </c:pt>
                <c:pt idx="4">
                  <c:v>Recent Year</c:v>
                </c:pt>
              </c:strCache>
            </c:strRef>
          </c:cat>
          <c:val>
            <c:numRef>
              <c:f>Sheet1!$B$2:$B$6</c:f>
              <c:numCache>
                <c:formatCode>General</c:formatCode>
                <c:ptCount val="5"/>
                <c:pt idx="0">
                  <c:v>100</c:v>
                </c:pt>
                <c:pt idx="1">
                  <c:v>0</c:v>
                </c:pt>
                <c:pt idx="2">
                  <c:v>0</c:v>
                </c:pt>
                <c:pt idx="3">
                  <c:v>0</c:v>
                </c:pt>
                <c:pt idx="4">
                  <c:v>115</c:v>
                </c:pt>
              </c:numCache>
            </c:numRef>
          </c:val>
          <c:extLst>
            <c:ext xmlns:c16="http://schemas.microsoft.com/office/drawing/2014/chart" uri="{C3380CC4-5D6E-409C-BE32-E72D297353CC}">
              <c16:uniqueId val="{00000000-39FB-E044-9FA9-582B7AC07471}"/>
            </c:ext>
          </c:extLst>
        </c:ser>
        <c:ser>
          <c:idx val="1"/>
          <c:order val="1"/>
          <c:tx>
            <c:strRef>
              <c:f>Sheet1!$C$1</c:f>
              <c:strCache>
                <c:ptCount val="1"/>
                <c:pt idx="0">
                  <c:v>base</c:v>
                </c:pt>
              </c:strCache>
            </c:strRef>
          </c:tx>
          <c:spPr>
            <a:noFill/>
            <a:ln>
              <a:noFill/>
            </a:ln>
            <a:effectLst/>
          </c:spPr>
          <c:invertIfNegative val="0"/>
          <c:cat>
            <c:strRef>
              <c:f>Sheet1!$A$2:$A$6</c:f>
              <c:strCache>
                <c:ptCount val="5"/>
                <c:pt idx="0">
                  <c:v>Previous Year</c:v>
                </c:pt>
                <c:pt idx="1">
                  <c:v>Newly Acquired</c:v>
                </c:pt>
                <c:pt idx="2">
                  <c:v>Organic Growth</c:v>
                </c:pt>
                <c:pt idx="3">
                  <c:v>Silently Attrited</c:v>
                </c:pt>
                <c:pt idx="4">
                  <c:v>Recent Year</c:v>
                </c:pt>
              </c:strCache>
            </c:strRef>
          </c:cat>
          <c:val>
            <c:numRef>
              <c:f>Sheet1!$C$2:$C$6</c:f>
              <c:numCache>
                <c:formatCode>General</c:formatCode>
                <c:ptCount val="5"/>
                <c:pt idx="0">
                  <c:v>0</c:v>
                </c:pt>
                <c:pt idx="1">
                  <c:v>100</c:v>
                </c:pt>
                <c:pt idx="2">
                  <c:v>110</c:v>
                </c:pt>
                <c:pt idx="3">
                  <c:v>110</c:v>
                </c:pt>
                <c:pt idx="4">
                  <c:v>0</c:v>
                </c:pt>
              </c:numCache>
            </c:numRef>
          </c:val>
          <c:extLst>
            <c:ext xmlns:c16="http://schemas.microsoft.com/office/drawing/2014/chart" uri="{C3380CC4-5D6E-409C-BE32-E72D297353CC}">
              <c16:uniqueId val="{00000001-39FB-E044-9FA9-582B7AC07471}"/>
            </c:ext>
          </c:extLst>
        </c:ser>
        <c:ser>
          <c:idx val="2"/>
          <c:order val="2"/>
          <c:tx>
            <c:strRef>
              <c:f>Sheet1!$D$1</c:f>
              <c:strCache>
                <c:ptCount val="1"/>
                <c:pt idx="0">
                  <c:v>positive</c:v>
                </c:pt>
              </c:strCache>
            </c:strRef>
          </c:tx>
          <c:spPr>
            <a:solidFill>
              <a:schemeClr val="accent1"/>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8-39FB-E044-9FA9-582B7AC07471}"/>
                </c:ext>
              </c:extLst>
            </c:dLbl>
            <c:dLbl>
              <c:idx val="2"/>
              <c:delete val="1"/>
              <c:extLst>
                <c:ext xmlns:c15="http://schemas.microsoft.com/office/drawing/2012/chart" uri="{CE6537A1-D6FC-4f65-9D91-7224C49458BB}"/>
                <c:ext xmlns:c16="http://schemas.microsoft.com/office/drawing/2014/chart" uri="{C3380CC4-5D6E-409C-BE32-E72D297353CC}">
                  <c16:uniqueId val="{00000009-39FB-E044-9FA9-582B7AC07471}"/>
                </c:ext>
              </c:extLst>
            </c:dLbl>
            <c:dLbl>
              <c:idx val="4"/>
              <c:delete val="1"/>
              <c:extLst>
                <c:ext xmlns:c15="http://schemas.microsoft.com/office/drawing/2012/chart" uri="{CE6537A1-D6FC-4f65-9D91-7224C49458BB}"/>
                <c:ext xmlns:c16="http://schemas.microsoft.com/office/drawing/2014/chart" uri="{C3380CC4-5D6E-409C-BE32-E72D297353CC}">
                  <c16:uniqueId val="{00000000-435D-1745-8C06-937BA7668E7D}"/>
                </c:ext>
              </c:extLst>
            </c:dLbl>
            <c:numFmt formatCode="#,##0.0" sourceLinked="0"/>
            <c:spPr>
              <a:solidFill>
                <a:schemeClr val="bg1">
                  <a:alpha val="80000"/>
                </a:schemeClr>
              </a:solid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Previous Year</c:v>
                </c:pt>
                <c:pt idx="1">
                  <c:v>Newly Acquired</c:v>
                </c:pt>
                <c:pt idx="2">
                  <c:v>Organic Growth</c:v>
                </c:pt>
                <c:pt idx="3">
                  <c:v>Silently Attrited</c:v>
                </c:pt>
                <c:pt idx="4">
                  <c:v>Recent Year</c:v>
                </c:pt>
              </c:strCache>
            </c:strRef>
          </c:cat>
          <c:val>
            <c:numRef>
              <c:f>Sheet1!$D$2:$D$6</c:f>
              <c:numCache>
                <c:formatCode>General</c:formatCode>
                <c:ptCount val="5"/>
                <c:pt idx="0">
                  <c:v>0</c:v>
                </c:pt>
                <c:pt idx="1">
                  <c:v>25</c:v>
                </c:pt>
                <c:pt idx="2">
                  <c:v>0</c:v>
                </c:pt>
                <c:pt idx="3">
                  <c:v>5</c:v>
                </c:pt>
                <c:pt idx="4">
                  <c:v>0</c:v>
                </c:pt>
              </c:numCache>
            </c:numRef>
          </c:val>
          <c:extLst>
            <c:ext xmlns:c16="http://schemas.microsoft.com/office/drawing/2014/chart" uri="{C3380CC4-5D6E-409C-BE32-E72D297353CC}">
              <c16:uniqueId val="{00000003-39FB-E044-9FA9-582B7AC07471}"/>
            </c:ext>
          </c:extLst>
        </c:ser>
        <c:ser>
          <c:idx val="3"/>
          <c:order val="3"/>
          <c:tx>
            <c:strRef>
              <c:f>Sheet1!$E$1</c:f>
              <c:strCache>
                <c:ptCount val="1"/>
                <c:pt idx="0">
                  <c:v>negative</c:v>
                </c:pt>
              </c:strCache>
            </c:strRef>
          </c:tx>
          <c:spPr>
            <a:solidFill>
              <a:schemeClr val="accent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E-39FB-E044-9FA9-582B7AC07471}"/>
                </c:ext>
              </c:extLst>
            </c:dLbl>
            <c:dLbl>
              <c:idx val="1"/>
              <c:delete val="1"/>
              <c:extLst>
                <c:ext xmlns:c15="http://schemas.microsoft.com/office/drawing/2012/chart" uri="{CE6537A1-D6FC-4f65-9D91-7224C49458BB}"/>
                <c:ext xmlns:c16="http://schemas.microsoft.com/office/drawing/2014/chart" uri="{C3380CC4-5D6E-409C-BE32-E72D297353CC}">
                  <c16:uniqueId val="{0000000D-39FB-E044-9FA9-582B7AC07471}"/>
                </c:ext>
              </c:extLst>
            </c:dLbl>
            <c:dLbl>
              <c:idx val="3"/>
              <c:delete val="1"/>
              <c:extLst>
                <c:ext xmlns:c15="http://schemas.microsoft.com/office/drawing/2012/chart" uri="{CE6537A1-D6FC-4f65-9D91-7224C49458BB}"/>
                <c:ext xmlns:c16="http://schemas.microsoft.com/office/drawing/2014/chart" uri="{C3380CC4-5D6E-409C-BE32-E72D297353CC}">
                  <c16:uniqueId val="{0000000F-39FB-E044-9FA9-582B7AC07471}"/>
                </c:ext>
              </c:extLst>
            </c:dLbl>
            <c:dLbl>
              <c:idx val="4"/>
              <c:delete val="1"/>
              <c:extLst>
                <c:ext xmlns:c15="http://schemas.microsoft.com/office/drawing/2012/chart" uri="{CE6537A1-D6FC-4f65-9D91-7224C49458BB}"/>
                <c:ext xmlns:c16="http://schemas.microsoft.com/office/drawing/2014/chart" uri="{C3380CC4-5D6E-409C-BE32-E72D297353CC}">
                  <c16:uniqueId val="{00000010-39FB-E044-9FA9-582B7AC07471}"/>
                </c:ext>
              </c:extLst>
            </c:dLbl>
            <c:numFmt formatCode="#,##0.0" sourceLinked="0"/>
            <c:spPr>
              <a:solidFill>
                <a:schemeClr val="bg1">
                  <a:alpha val="98000"/>
                </a:schemeClr>
              </a:solid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2"/>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Previous Year</c:v>
                </c:pt>
                <c:pt idx="1">
                  <c:v>Newly Acquired</c:v>
                </c:pt>
                <c:pt idx="2">
                  <c:v>Organic Growth</c:v>
                </c:pt>
                <c:pt idx="3">
                  <c:v>Silently Attrited</c:v>
                </c:pt>
                <c:pt idx="4">
                  <c:v>Recent Year</c:v>
                </c:pt>
              </c:strCache>
            </c:strRef>
          </c:cat>
          <c:val>
            <c:numRef>
              <c:f>Sheet1!$E$2:$E$6</c:f>
              <c:numCache>
                <c:formatCode>General</c:formatCode>
                <c:ptCount val="5"/>
                <c:pt idx="0">
                  <c:v>0</c:v>
                </c:pt>
                <c:pt idx="1">
                  <c:v>0</c:v>
                </c:pt>
                <c:pt idx="2">
                  <c:v>15</c:v>
                </c:pt>
                <c:pt idx="3">
                  <c:v>0</c:v>
                </c:pt>
                <c:pt idx="4">
                  <c:v>0</c:v>
                </c:pt>
              </c:numCache>
            </c:numRef>
          </c:val>
          <c:extLst>
            <c:ext xmlns:c16="http://schemas.microsoft.com/office/drawing/2014/chart" uri="{C3380CC4-5D6E-409C-BE32-E72D297353CC}">
              <c16:uniqueId val="{0000000B-39FB-E044-9FA9-582B7AC07471}"/>
            </c:ext>
          </c:extLst>
        </c:ser>
        <c:dLbls>
          <c:showLegendKey val="0"/>
          <c:showVal val="0"/>
          <c:showCatName val="0"/>
          <c:showSerName val="0"/>
          <c:showPercent val="0"/>
          <c:showBubbleSize val="0"/>
        </c:dLbls>
        <c:gapWidth val="60"/>
        <c:overlap val="100"/>
        <c:axId val="1558540575"/>
        <c:axId val="1978360479"/>
      </c:barChart>
      <c:catAx>
        <c:axId val="1558540575"/>
        <c:scaling>
          <c:orientation val="minMax"/>
        </c:scaling>
        <c:delete val="1"/>
        <c:axPos val="b"/>
        <c:numFmt formatCode="General" sourceLinked="1"/>
        <c:majorTickMark val="none"/>
        <c:minorTickMark val="none"/>
        <c:tickLblPos val="nextTo"/>
        <c:crossAx val="1978360479"/>
        <c:crosses val="autoZero"/>
        <c:auto val="1"/>
        <c:lblAlgn val="ctr"/>
        <c:lblOffset val="100"/>
        <c:noMultiLvlLbl val="0"/>
      </c:catAx>
      <c:valAx>
        <c:axId val="1978360479"/>
        <c:scaling>
          <c:orientation val="minMax"/>
        </c:scaling>
        <c:delete val="1"/>
        <c:axPos val="l"/>
        <c:numFmt formatCode="General" sourceLinked="1"/>
        <c:majorTickMark val="none"/>
        <c:minorTickMark val="none"/>
        <c:tickLblPos val="nextTo"/>
        <c:crossAx val="1558540575"/>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ToW</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D3B-4A49-84F3-82A9C72A4C5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D3B-4A49-84F3-82A9C72A4C5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D3B-4A49-84F3-82A9C72A4C53}"/>
              </c:ext>
            </c:extLst>
          </c:dPt>
          <c:dLbls>
            <c:dLbl>
              <c:idx val="1"/>
              <c:numFmt formatCode="&quot;$&quot;#,##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2"/>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9D3B-4A49-84F3-82A9C72A4C53}"/>
                </c:ext>
              </c:extLst>
            </c:dLbl>
            <c:dLbl>
              <c:idx val="2"/>
              <c:numFmt formatCode="&quot;$&quot;#,##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3"/>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5-9D3B-4A49-84F3-82A9C72A4C53}"/>
                </c:ext>
              </c:extLst>
            </c:dLbl>
            <c:numFmt formatCode="&quot;$&quot;#,##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Issuer</c:v>
                </c:pt>
                <c:pt idx="1">
                  <c:v>Peerset</c:v>
                </c:pt>
                <c:pt idx="2">
                  <c:v>Visanet</c:v>
                </c:pt>
              </c:strCache>
            </c:strRef>
          </c:cat>
          <c:val>
            <c:numRef>
              <c:f>Sheet1!$B$2:$B$4</c:f>
              <c:numCache>
                <c:formatCode>General</c:formatCode>
                <c:ptCount val="3"/>
                <c:pt idx="0">
                  <c:v>21845</c:v>
                </c:pt>
                <c:pt idx="1">
                  <c:v>18648</c:v>
                </c:pt>
                <c:pt idx="2">
                  <c:v>19666</c:v>
                </c:pt>
              </c:numCache>
            </c:numRef>
          </c:val>
          <c:extLst>
            <c:ext xmlns:c16="http://schemas.microsoft.com/office/drawing/2014/chart" uri="{C3380CC4-5D6E-409C-BE32-E72D297353CC}">
              <c16:uniqueId val="{00000000-5537-47BC-AD35-226A5EE09B8C}"/>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ToW</c:v>
                </c:pt>
              </c:strCache>
            </c:strRef>
          </c:tx>
          <c:dPt>
            <c:idx val="0"/>
            <c:bubble3D val="0"/>
            <c:spPr>
              <a:solidFill>
                <a:srgbClr val="C00000"/>
              </a:solidFill>
              <a:ln w="19050">
                <a:solidFill>
                  <a:schemeClr val="lt1"/>
                </a:solidFill>
              </a:ln>
              <a:effectLst/>
            </c:spPr>
            <c:extLst>
              <c:ext xmlns:c16="http://schemas.microsoft.com/office/drawing/2014/chart" uri="{C3380CC4-5D6E-409C-BE32-E72D297353CC}">
                <c16:uniqueId val="{00000001-9294-6B4D-9D38-562FD19EEA8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294-6B4D-9D38-562FD19EEA8C}"/>
              </c:ext>
            </c:extLst>
          </c:dPt>
          <c:dPt>
            <c:idx val="2"/>
            <c:bubble3D val="0"/>
            <c:spPr>
              <a:solidFill>
                <a:srgbClr val="0A6D32"/>
              </a:solidFill>
              <a:ln w="19050">
                <a:solidFill>
                  <a:schemeClr val="lt1"/>
                </a:solidFill>
              </a:ln>
              <a:effectLst/>
            </c:spPr>
            <c:extLst>
              <c:ext xmlns:c16="http://schemas.microsoft.com/office/drawing/2014/chart" uri="{C3380CC4-5D6E-409C-BE32-E72D297353CC}">
                <c16:uniqueId val="{00000005-9294-6B4D-9D38-562FD19EEA8C}"/>
              </c:ext>
            </c:extLst>
          </c:dPt>
          <c:dLbls>
            <c:dLbl>
              <c:idx val="1"/>
              <c:numFmt formatCode="0.0%" sourceLinked="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6="http://schemas.microsoft.com/office/drawing/2014/chart" uri="{C3380CC4-5D6E-409C-BE32-E72D297353CC}">
                  <c16:uniqueId val="{00000003-9294-6B4D-9D38-562FD19EEA8C}"/>
                </c:ext>
              </c:extLst>
            </c:dLbl>
            <c:dLbl>
              <c:idx val="2"/>
              <c:numFmt formatCode="0.0%" sourceLinked="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6="http://schemas.microsoft.com/office/drawing/2014/chart" uri="{C3380CC4-5D6E-409C-BE32-E72D297353CC}">
                  <c16:uniqueId val="{00000005-9294-6B4D-9D38-562FD19EEA8C}"/>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Dormancy</c:v>
                </c:pt>
                <c:pt idx="1">
                  <c:v>Spend Decline</c:v>
                </c:pt>
                <c:pt idx="2">
                  <c:v>Unchanged</c:v>
                </c:pt>
              </c:strCache>
            </c:strRef>
          </c:cat>
          <c:val>
            <c:numRef>
              <c:f>Sheet1!$B$2:$B$4</c:f>
              <c:numCache>
                <c:formatCode>0%</c:formatCode>
                <c:ptCount val="3"/>
                <c:pt idx="0">
                  <c:v>0.15</c:v>
                </c:pt>
                <c:pt idx="1">
                  <c:v>0.43</c:v>
                </c:pt>
                <c:pt idx="2">
                  <c:v>0.43</c:v>
                </c:pt>
              </c:numCache>
            </c:numRef>
          </c:val>
          <c:extLst>
            <c:ext xmlns:c16="http://schemas.microsoft.com/office/drawing/2014/chart" uri="{C3380CC4-5D6E-409C-BE32-E72D297353CC}">
              <c16:uniqueId val="{00000006-9294-6B4D-9D38-562FD19EEA8C}"/>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layout>
        <c:manualLayout>
          <c:xMode val="edge"/>
          <c:yMode val="edge"/>
          <c:x val="0.68386859467646743"/>
          <c:y val="5.0438163270144047E-2"/>
          <c:w val="0.29383800290304102"/>
          <c:h val="0.19009823084860025"/>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3980F-B8C2-4587-A776-E4E2571EE93A}" type="datetimeFigureOut">
              <a:rPr lang="en-US" smtClean="0"/>
              <a:t>8/7/24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08A42C-AD86-49C3-A40D-3049056A852F}" type="slidenum">
              <a:rPr lang="en-US" smtClean="0"/>
              <a:t>‹#›</a:t>
            </a:fld>
            <a:endParaRPr lang="en-US"/>
          </a:p>
        </p:txBody>
      </p:sp>
    </p:spTree>
    <p:extLst>
      <p:ext uri="{BB962C8B-B14F-4D97-AF65-F5344CB8AC3E}">
        <p14:creationId xmlns:p14="http://schemas.microsoft.com/office/powerpoint/2010/main" val="3934744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latin typeface="+mn-lt"/>
              <a:ea typeface="Lato Light" panose="020F0502020204030203" pitchFamily="34" charset="0"/>
              <a:cs typeface="Mukta ExtraLight" panose="020B0000000000000000" pitchFamily="34" charset="77"/>
            </a:endParaRPr>
          </a:p>
        </p:txBody>
      </p:sp>
      <p:sp>
        <p:nvSpPr>
          <p:cNvPr id="4" name="Slide Number Placeholder 3"/>
          <p:cNvSpPr>
            <a:spLocks noGrp="1"/>
          </p:cNvSpPr>
          <p:nvPr>
            <p:ph type="sldNum" sz="quarter" idx="5"/>
          </p:nvPr>
        </p:nvSpPr>
        <p:spPr/>
        <p:txBody>
          <a:bodyPr/>
          <a:lstStyle/>
          <a:p>
            <a:fld id="{675AD718-68E0-44A4-99B3-14D9AB98E597}" type="slidenum">
              <a:rPr lang="en-US" smtClean="0"/>
              <a:pPr/>
              <a:t>4</a:t>
            </a:fld>
            <a:endParaRPr lang="en-US"/>
          </a:p>
        </p:txBody>
      </p:sp>
    </p:spTree>
    <p:extLst>
      <p:ext uri="{BB962C8B-B14F-4D97-AF65-F5344CB8AC3E}">
        <p14:creationId xmlns:p14="http://schemas.microsoft.com/office/powerpoint/2010/main" val="399643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5AD718-68E0-44A4-99B3-14D9AB98E597}" type="slidenum">
              <a:rPr lang="en-US" smtClean="0"/>
              <a:pPr/>
              <a:t>5</a:t>
            </a:fld>
            <a:endParaRPr lang="en-US"/>
          </a:p>
        </p:txBody>
      </p:sp>
    </p:spTree>
    <p:extLst>
      <p:ext uri="{BB962C8B-B14F-4D97-AF65-F5344CB8AC3E}">
        <p14:creationId xmlns:p14="http://schemas.microsoft.com/office/powerpoint/2010/main" val="953201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08A42C-AD86-49C3-A40D-3049056A852F}" type="slidenum">
              <a:rPr lang="en-US" smtClean="0"/>
              <a:t>7</a:t>
            </a:fld>
            <a:endParaRPr lang="en-US"/>
          </a:p>
        </p:txBody>
      </p:sp>
    </p:spTree>
    <p:extLst>
      <p:ext uri="{BB962C8B-B14F-4D97-AF65-F5344CB8AC3E}">
        <p14:creationId xmlns:p14="http://schemas.microsoft.com/office/powerpoint/2010/main" val="1220305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1297672" rtl="0" eaLnBrk="1" fontAlgn="auto" latinLnBrk="0" hangingPunct="1">
              <a:lnSpc>
                <a:spcPct val="90000"/>
              </a:lnSpc>
              <a:spcBef>
                <a:spcPts val="638"/>
              </a:spcBef>
              <a:spcAft>
                <a:spcPts val="0"/>
              </a:spcAft>
              <a:buClrTx/>
              <a:buSzTx/>
              <a:buFontTx/>
              <a:buNone/>
              <a:tabLst/>
              <a:defRPr/>
            </a:pPr>
            <a:fld id="{BA4D5A8E-FAA0-45A7-BEAC-4F7A9F9A19E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297672" rtl="0" eaLnBrk="1" fontAlgn="auto" latinLnBrk="0" hangingPunct="1">
                <a:lnSpc>
                  <a:spcPct val="90000"/>
                </a:lnSpc>
                <a:spcBef>
                  <a:spcPts val="638"/>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2691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1297672" rtl="0" eaLnBrk="1" fontAlgn="auto" latinLnBrk="0" hangingPunct="1">
              <a:lnSpc>
                <a:spcPct val="90000"/>
              </a:lnSpc>
              <a:spcBef>
                <a:spcPts val="638"/>
              </a:spcBef>
              <a:spcAft>
                <a:spcPts val="0"/>
              </a:spcAft>
              <a:buClrTx/>
              <a:buSzTx/>
              <a:buFontTx/>
              <a:buNone/>
              <a:tabLst/>
              <a:defRPr/>
            </a:pPr>
            <a:fld id="{BA4D5A8E-FAA0-45A7-BEAC-4F7A9F9A19E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297672" rtl="0" eaLnBrk="1" fontAlgn="auto" latinLnBrk="0" hangingPunct="1">
                <a:lnSpc>
                  <a:spcPct val="90000"/>
                </a:lnSpc>
                <a:spcBef>
                  <a:spcPts val="638"/>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6897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1297672" rtl="0" eaLnBrk="1" fontAlgn="auto" latinLnBrk="0" hangingPunct="1">
              <a:lnSpc>
                <a:spcPct val="90000"/>
              </a:lnSpc>
              <a:spcBef>
                <a:spcPts val="638"/>
              </a:spcBef>
              <a:spcAft>
                <a:spcPts val="0"/>
              </a:spcAft>
              <a:buClrTx/>
              <a:buSzTx/>
              <a:buFontTx/>
              <a:buNone/>
              <a:tabLst/>
              <a:defRPr/>
            </a:pPr>
            <a:fld id="{BA4D5A8E-FAA0-45A7-BEAC-4F7A9F9A19E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297672" rtl="0" eaLnBrk="1" fontAlgn="auto" latinLnBrk="0" hangingPunct="1">
                <a:lnSpc>
                  <a:spcPct val="90000"/>
                </a:lnSpc>
                <a:spcBef>
                  <a:spcPts val="638"/>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12235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2.xml"/><Relationship Id="rId4" Type="http://schemas.openxmlformats.org/officeDocument/2006/relationships/image" Target="../media/image38.png"/></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2.xml"/><Relationship Id="rId1" Type="http://schemas.openxmlformats.org/officeDocument/2006/relationships/tags" Target="../tags/tag10.xml"/><Relationship Id="rId5" Type="http://schemas.openxmlformats.org/officeDocument/2006/relationships/image" Target="../media/image31.png"/><Relationship Id="rId4" Type="http://schemas.openxmlformats.org/officeDocument/2006/relationships/image" Target="../media/image1.emf"/></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0.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image" Target="../media/image43.emf"/><Relationship Id="rId4" Type="http://schemas.openxmlformats.org/officeDocument/2006/relationships/oleObject" Target="../embeddings/oleObject10.bin"/></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image" Target="../media/image44.emf"/><Relationship Id="rId4" Type="http://schemas.openxmlformats.org/officeDocument/2006/relationships/oleObject" Target="../embeddings/oleObject11.bin"/></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6.xml"/><Relationship Id="rId1" Type="http://schemas.openxmlformats.org/officeDocument/2006/relationships/tags" Target="../tags/tag15.xml"/><Relationship Id="rId5" Type="http://schemas.openxmlformats.org/officeDocument/2006/relationships/image" Target="../media/image45.emf"/><Relationship Id="rId4" Type="http://schemas.openxmlformats.org/officeDocument/2006/relationships/oleObject" Target="../embeddings/oleObject12.bin"/></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3" Type="http://schemas.openxmlformats.org/officeDocument/2006/relationships/oleObject" Target="../embeddings/oleObject13.bin"/><Relationship Id="rId7" Type="http://schemas.openxmlformats.org/officeDocument/2006/relationships/image" Target="../media/image42.svg"/><Relationship Id="rId2" Type="http://schemas.openxmlformats.org/officeDocument/2006/relationships/slideMaster" Target="../slideMasters/slideMaster2.xml"/><Relationship Id="rId1" Type="http://schemas.openxmlformats.org/officeDocument/2006/relationships/tags" Target="../tags/tag17.xml"/><Relationship Id="rId6" Type="http://schemas.openxmlformats.org/officeDocument/2006/relationships/image" Target="../media/image41.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14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oleObject" Target="../embeddings/oleObject14.bin"/><Relationship Id="rId7" Type="http://schemas.openxmlformats.org/officeDocument/2006/relationships/image" Target="../media/image42.svg"/><Relationship Id="rId2" Type="http://schemas.openxmlformats.org/officeDocument/2006/relationships/slideMaster" Target="../slideMasters/slideMaster2.xml"/><Relationship Id="rId1" Type="http://schemas.openxmlformats.org/officeDocument/2006/relationships/tags" Target="../tags/tag18.xml"/><Relationship Id="rId6" Type="http://schemas.openxmlformats.org/officeDocument/2006/relationships/image" Target="../media/image41.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146.xml.rels><?xml version="1.0" encoding="UTF-8" standalone="yes"?>
<Relationships xmlns="http://schemas.openxmlformats.org/package/2006/relationships"><Relationship Id="rId3" Type="http://schemas.openxmlformats.org/officeDocument/2006/relationships/oleObject" Target="../embeddings/oleObject15.bin"/><Relationship Id="rId7" Type="http://schemas.openxmlformats.org/officeDocument/2006/relationships/image" Target="../media/image42.svg"/><Relationship Id="rId2" Type="http://schemas.openxmlformats.org/officeDocument/2006/relationships/slideMaster" Target="../slideMasters/slideMaster2.xml"/><Relationship Id="rId1" Type="http://schemas.openxmlformats.org/officeDocument/2006/relationships/tags" Target="../tags/tag19.xml"/><Relationship Id="rId6" Type="http://schemas.openxmlformats.org/officeDocument/2006/relationships/image" Target="../media/image41.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video" Target="../media/media1.mp4"/><Relationship Id="rId7" Type="http://schemas.openxmlformats.org/officeDocument/2006/relationships/image" Target="../media/image10.png"/><Relationship Id="rId2" Type="http://schemas.microsoft.com/office/2007/relationships/media" Target="../media/media1.mp4"/><Relationship Id="rId1" Type="http://schemas.openxmlformats.org/officeDocument/2006/relationships/tags" Target="../tags/tag21.xml"/><Relationship Id="rId6" Type="http://schemas.openxmlformats.org/officeDocument/2006/relationships/image" Target="../media/image1.emf"/><Relationship Id="rId5" Type="http://schemas.openxmlformats.org/officeDocument/2006/relationships/oleObject" Target="../embeddings/oleObject17.bin"/><Relationship Id="rId4" Type="http://schemas.openxmlformats.org/officeDocument/2006/relationships/slideMaster" Target="../slideMasters/slideMaster3.xml"/><Relationship Id="rId9" Type="http://schemas.openxmlformats.org/officeDocument/2006/relationships/image" Target="../media/image7.pn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Master" Target="../slideMasters/slideMaster3.xml"/><Relationship Id="rId5" Type="http://schemas.openxmlformats.org/officeDocument/2006/relationships/image" Target="../media/image15.png"/><Relationship Id="rId4" Type="http://schemas.openxmlformats.org/officeDocument/2006/relationships/image" Target="../media/image9.png"/></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17.svg"/></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3.xml"/><Relationship Id="rId1" Type="http://schemas.openxmlformats.org/officeDocument/2006/relationships/tags" Target="../tags/tag22.xml"/><Relationship Id="rId4" Type="http://schemas.openxmlformats.org/officeDocument/2006/relationships/image" Target="../media/image29.emf"/></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3.xml"/><Relationship Id="rId4" Type="http://schemas.openxmlformats.org/officeDocument/2006/relationships/image" Target="../media/image38.png"/></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3.xml"/><Relationship Id="rId1" Type="http://schemas.openxmlformats.org/officeDocument/2006/relationships/tags" Target="../tags/tag23.xml"/><Relationship Id="rId5" Type="http://schemas.openxmlformats.org/officeDocument/2006/relationships/image" Target="../media/image31.png"/><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0.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21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5.xml"/><Relationship Id="rId1" Type="http://schemas.openxmlformats.org/officeDocument/2006/relationships/tags" Target="../tags/tag24.xml"/><Relationship Id="rId5" Type="http://schemas.openxmlformats.org/officeDocument/2006/relationships/image" Target="../media/image43.emf"/><Relationship Id="rId4" Type="http://schemas.openxmlformats.org/officeDocument/2006/relationships/oleObject" Target="../embeddings/oleObject20.bin"/></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7.xml"/><Relationship Id="rId1" Type="http://schemas.openxmlformats.org/officeDocument/2006/relationships/tags" Target="../tags/tag26.xml"/><Relationship Id="rId5" Type="http://schemas.openxmlformats.org/officeDocument/2006/relationships/image" Target="../media/image44.emf"/><Relationship Id="rId4" Type="http://schemas.openxmlformats.org/officeDocument/2006/relationships/oleObject" Target="../embeddings/oleObject21.bin"/></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9.xml"/><Relationship Id="rId1" Type="http://schemas.openxmlformats.org/officeDocument/2006/relationships/tags" Target="../tags/tag28.xml"/><Relationship Id="rId5" Type="http://schemas.openxmlformats.org/officeDocument/2006/relationships/image" Target="../media/image45.emf"/><Relationship Id="rId4" Type="http://schemas.openxmlformats.org/officeDocument/2006/relationships/oleObject" Target="../embeddings/oleObject22.bin"/></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8.png"/><Relationship Id="rId1" Type="http://schemas.openxmlformats.org/officeDocument/2006/relationships/slideMaster" Target="../slideMasters/slideMaster4.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5.sv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1.png"/><Relationship Id="rId1" Type="http://schemas.openxmlformats.org/officeDocument/2006/relationships/slideMaster" Target="../slideMasters/slideMaster4.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7.pn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2.png"/><Relationship Id="rId1" Type="http://schemas.openxmlformats.org/officeDocument/2006/relationships/slideMaster" Target="../slideMasters/slideMaster4.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7.pn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8.png"/><Relationship Id="rId1" Type="http://schemas.openxmlformats.org/officeDocument/2006/relationships/slideMaster" Target="../slideMasters/slideMaster4.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17.svg"/></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Master" Target="../slideMasters/slideMaster4.xml"/><Relationship Id="rId4" Type="http://schemas.openxmlformats.org/officeDocument/2006/relationships/image" Target="../media/image50.sv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3.png"/><Relationship Id="rId1" Type="http://schemas.openxmlformats.org/officeDocument/2006/relationships/slideMaster" Target="../slideMasters/slideMaster4.xml"/><Relationship Id="rId4" Type="http://schemas.openxmlformats.org/officeDocument/2006/relationships/image" Target="../media/image42.svg"/></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42.svg"/></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42.sv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4.png"/><Relationship Id="rId1" Type="http://schemas.openxmlformats.org/officeDocument/2006/relationships/slideMaster" Target="../slideMasters/slideMaster4.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5.png"/><Relationship Id="rId1" Type="http://schemas.openxmlformats.org/officeDocument/2006/relationships/slideMaster" Target="../slideMasters/slideMaster4.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6.png"/><Relationship Id="rId1" Type="http://schemas.openxmlformats.org/officeDocument/2006/relationships/slideMaster" Target="../slideMasters/slideMaster4.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7.png"/><Relationship Id="rId1" Type="http://schemas.openxmlformats.org/officeDocument/2006/relationships/slideMaster" Target="../slideMasters/slideMaster4.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8.png"/><Relationship Id="rId1" Type="http://schemas.openxmlformats.org/officeDocument/2006/relationships/slideMaster" Target="../slideMasters/slideMaster4.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9.png"/><Relationship Id="rId1" Type="http://schemas.openxmlformats.org/officeDocument/2006/relationships/slideMaster" Target="../slideMasters/slideMaster4.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0.png"/><Relationship Id="rId1" Type="http://schemas.openxmlformats.org/officeDocument/2006/relationships/slideMaster" Target="../slideMasters/slideMaster4.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1.png"/><Relationship Id="rId1" Type="http://schemas.openxmlformats.org/officeDocument/2006/relationships/slideMaster" Target="../slideMasters/slideMaster4.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1.png"/><Relationship Id="rId1" Type="http://schemas.openxmlformats.org/officeDocument/2006/relationships/slideMaster" Target="../slideMasters/slideMaster4.xml"/><Relationship Id="rId4" Type="http://schemas.openxmlformats.org/officeDocument/2006/relationships/image" Target="../media/image50.sv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2.png"/><Relationship Id="rId1" Type="http://schemas.openxmlformats.org/officeDocument/2006/relationships/slideMaster" Target="../slideMasters/slideMaster4.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3.jpeg"/><Relationship Id="rId1" Type="http://schemas.openxmlformats.org/officeDocument/2006/relationships/slideMaster" Target="../slideMasters/slideMaster4.xml"/><Relationship Id="rId5" Type="http://schemas.openxmlformats.org/officeDocument/2006/relationships/image" Target="../media/image42.svg"/><Relationship Id="rId4" Type="http://schemas.openxmlformats.org/officeDocument/2006/relationships/image" Target="../media/image41.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oleObject" Target="../embeddings/oleObject24.bin"/><Relationship Id="rId7" Type="http://schemas.openxmlformats.org/officeDocument/2006/relationships/image" Target="../media/image42.svg"/><Relationship Id="rId2" Type="http://schemas.openxmlformats.org/officeDocument/2006/relationships/slideMaster" Target="../slideMasters/slideMaster4.xml"/><Relationship Id="rId1" Type="http://schemas.openxmlformats.org/officeDocument/2006/relationships/tags" Target="../tags/tag31.xml"/><Relationship Id="rId6" Type="http://schemas.openxmlformats.org/officeDocument/2006/relationships/image" Target="../media/image41.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241.xml.rels><?xml version="1.0" encoding="UTF-8" standalone="yes"?>
<Relationships xmlns="http://schemas.openxmlformats.org/package/2006/relationships"><Relationship Id="rId3" Type="http://schemas.openxmlformats.org/officeDocument/2006/relationships/oleObject" Target="../embeddings/oleObject25.bin"/><Relationship Id="rId7" Type="http://schemas.openxmlformats.org/officeDocument/2006/relationships/image" Target="../media/image42.svg"/><Relationship Id="rId2" Type="http://schemas.openxmlformats.org/officeDocument/2006/relationships/slideMaster" Target="../slideMasters/slideMaster4.xml"/><Relationship Id="rId1" Type="http://schemas.openxmlformats.org/officeDocument/2006/relationships/tags" Target="../tags/tag32.xml"/><Relationship Id="rId6" Type="http://schemas.openxmlformats.org/officeDocument/2006/relationships/image" Target="../media/image41.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242.xml.rels><?xml version="1.0" encoding="UTF-8" standalone="yes"?>
<Relationships xmlns="http://schemas.openxmlformats.org/package/2006/relationships"><Relationship Id="rId3" Type="http://schemas.openxmlformats.org/officeDocument/2006/relationships/oleObject" Target="../embeddings/oleObject26.bin"/><Relationship Id="rId7" Type="http://schemas.openxmlformats.org/officeDocument/2006/relationships/image" Target="../media/image42.svg"/><Relationship Id="rId2" Type="http://schemas.openxmlformats.org/officeDocument/2006/relationships/slideMaster" Target="../slideMasters/slideMaster4.xml"/><Relationship Id="rId1" Type="http://schemas.openxmlformats.org/officeDocument/2006/relationships/tags" Target="../tags/tag33.xml"/><Relationship Id="rId6" Type="http://schemas.openxmlformats.org/officeDocument/2006/relationships/image" Target="../media/image41.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243.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image" Target="../media/image42.svg"/><Relationship Id="rId2" Type="http://schemas.openxmlformats.org/officeDocument/2006/relationships/slideMaster" Target="../slideMasters/slideMaster4.xml"/><Relationship Id="rId1" Type="http://schemas.openxmlformats.org/officeDocument/2006/relationships/tags" Target="../tags/tag34.xml"/><Relationship Id="rId6" Type="http://schemas.openxmlformats.org/officeDocument/2006/relationships/image" Target="../media/image41.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244.xml.rels><?xml version="1.0" encoding="UTF-8" standalone="yes"?>
<Relationships xmlns="http://schemas.openxmlformats.org/package/2006/relationships"><Relationship Id="rId3" Type="http://schemas.openxmlformats.org/officeDocument/2006/relationships/oleObject" Target="../embeddings/oleObject28.bin"/><Relationship Id="rId7" Type="http://schemas.openxmlformats.org/officeDocument/2006/relationships/image" Target="../media/image42.svg"/><Relationship Id="rId2" Type="http://schemas.openxmlformats.org/officeDocument/2006/relationships/slideMaster" Target="../slideMasters/slideMaster4.xml"/><Relationship Id="rId1" Type="http://schemas.openxmlformats.org/officeDocument/2006/relationships/tags" Target="../tags/tag35.xml"/><Relationship Id="rId6" Type="http://schemas.openxmlformats.org/officeDocument/2006/relationships/image" Target="../media/image41.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245.xml.rels><?xml version="1.0" encoding="UTF-8" standalone="yes"?>
<Relationships xmlns="http://schemas.openxmlformats.org/package/2006/relationships"><Relationship Id="rId3" Type="http://schemas.openxmlformats.org/officeDocument/2006/relationships/oleObject" Target="../embeddings/oleObject29.bin"/><Relationship Id="rId7" Type="http://schemas.openxmlformats.org/officeDocument/2006/relationships/image" Target="../media/image42.svg"/><Relationship Id="rId2" Type="http://schemas.openxmlformats.org/officeDocument/2006/relationships/slideMaster" Target="../slideMasters/slideMaster4.xml"/><Relationship Id="rId1" Type="http://schemas.openxmlformats.org/officeDocument/2006/relationships/tags" Target="../tags/tag36.xml"/><Relationship Id="rId6" Type="http://schemas.openxmlformats.org/officeDocument/2006/relationships/image" Target="../media/image41.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246.xml.rels><?xml version="1.0" encoding="UTF-8" standalone="yes"?>
<Relationships xmlns="http://schemas.openxmlformats.org/package/2006/relationships"><Relationship Id="rId3" Type="http://schemas.openxmlformats.org/officeDocument/2006/relationships/oleObject" Target="../embeddings/oleObject30.bin"/><Relationship Id="rId7" Type="http://schemas.openxmlformats.org/officeDocument/2006/relationships/image" Target="../media/image42.svg"/><Relationship Id="rId2" Type="http://schemas.openxmlformats.org/officeDocument/2006/relationships/slideMaster" Target="../slideMasters/slideMaster4.xml"/><Relationship Id="rId1" Type="http://schemas.openxmlformats.org/officeDocument/2006/relationships/tags" Target="../tags/tag37.xml"/><Relationship Id="rId6" Type="http://schemas.openxmlformats.org/officeDocument/2006/relationships/image" Target="../media/image41.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247.xml.rels><?xml version="1.0" encoding="UTF-8" standalone="yes"?>
<Relationships xmlns="http://schemas.openxmlformats.org/package/2006/relationships"><Relationship Id="rId3" Type="http://schemas.openxmlformats.org/officeDocument/2006/relationships/oleObject" Target="../embeddings/oleObject31.bin"/><Relationship Id="rId7" Type="http://schemas.openxmlformats.org/officeDocument/2006/relationships/image" Target="../media/image42.svg"/><Relationship Id="rId2" Type="http://schemas.openxmlformats.org/officeDocument/2006/relationships/slideMaster" Target="../slideMasters/slideMaster4.xml"/><Relationship Id="rId1" Type="http://schemas.openxmlformats.org/officeDocument/2006/relationships/tags" Target="../tags/tag38.xml"/><Relationship Id="rId6" Type="http://schemas.openxmlformats.org/officeDocument/2006/relationships/image" Target="../media/image41.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248.xml.rels><?xml version="1.0" encoding="UTF-8" standalone="yes"?>
<Relationships xmlns="http://schemas.openxmlformats.org/package/2006/relationships"><Relationship Id="rId3" Type="http://schemas.openxmlformats.org/officeDocument/2006/relationships/oleObject" Target="../embeddings/oleObject32.bin"/><Relationship Id="rId7" Type="http://schemas.openxmlformats.org/officeDocument/2006/relationships/image" Target="../media/image42.svg"/><Relationship Id="rId2" Type="http://schemas.openxmlformats.org/officeDocument/2006/relationships/slideMaster" Target="../slideMasters/slideMaster4.xml"/><Relationship Id="rId1" Type="http://schemas.openxmlformats.org/officeDocument/2006/relationships/tags" Target="../tags/tag39.xml"/><Relationship Id="rId6" Type="http://schemas.openxmlformats.org/officeDocument/2006/relationships/image" Target="../media/image41.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249.xml.rels><?xml version="1.0" encoding="UTF-8" standalone="yes"?>
<Relationships xmlns="http://schemas.openxmlformats.org/package/2006/relationships"><Relationship Id="rId3" Type="http://schemas.openxmlformats.org/officeDocument/2006/relationships/oleObject" Target="../embeddings/oleObject33.bin"/><Relationship Id="rId7" Type="http://schemas.openxmlformats.org/officeDocument/2006/relationships/image" Target="../media/image42.svg"/><Relationship Id="rId2" Type="http://schemas.openxmlformats.org/officeDocument/2006/relationships/slideMaster" Target="../slideMasters/slideMaster4.xml"/><Relationship Id="rId1" Type="http://schemas.openxmlformats.org/officeDocument/2006/relationships/tags" Target="../tags/tag40.xml"/><Relationship Id="rId6" Type="http://schemas.openxmlformats.org/officeDocument/2006/relationships/image" Target="../media/image41.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42.svg"/></Relationships>
</file>

<file path=ppt/slideLayouts/_rels/slideLayout251.xml.rels><?xml version="1.0" encoding="UTF-8" standalone="yes"?>
<Relationships xmlns="http://schemas.openxmlformats.org/package/2006/relationships"><Relationship Id="rId3" Type="http://schemas.openxmlformats.org/officeDocument/2006/relationships/oleObject" Target="../embeddings/oleObject34.bin"/><Relationship Id="rId7" Type="http://schemas.openxmlformats.org/officeDocument/2006/relationships/image" Target="../media/image42.svg"/><Relationship Id="rId2" Type="http://schemas.openxmlformats.org/officeDocument/2006/relationships/slideMaster" Target="../slideMasters/slideMaster4.xml"/><Relationship Id="rId1" Type="http://schemas.openxmlformats.org/officeDocument/2006/relationships/tags" Target="../tags/tag41.xml"/><Relationship Id="rId6" Type="http://schemas.openxmlformats.org/officeDocument/2006/relationships/image" Target="../media/image41.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252.xml.rels><?xml version="1.0" encoding="UTF-8" standalone="yes"?>
<Relationships xmlns="http://schemas.openxmlformats.org/package/2006/relationships"><Relationship Id="rId3" Type="http://schemas.openxmlformats.org/officeDocument/2006/relationships/oleObject" Target="../embeddings/oleObject35.bin"/><Relationship Id="rId7" Type="http://schemas.openxmlformats.org/officeDocument/2006/relationships/image" Target="../media/image42.svg"/><Relationship Id="rId2" Type="http://schemas.openxmlformats.org/officeDocument/2006/relationships/slideMaster" Target="../slideMasters/slideMaster4.xml"/><Relationship Id="rId1" Type="http://schemas.openxmlformats.org/officeDocument/2006/relationships/tags" Target="../tags/tag42.xml"/><Relationship Id="rId6" Type="http://schemas.openxmlformats.org/officeDocument/2006/relationships/image" Target="../media/image41.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253.xml.rels><?xml version="1.0" encoding="UTF-8" standalone="yes"?>
<Relationships xmlns="http://schemas.openxmlformats.org/package/2006/relationships"><Relationship Id="rId3" Type="http://schemas.openxmlformats.org/officeDocument/2006/relationships/oleObject" Target="../embeddings/oleObject36.bin"/><Relationship Id="rId7" Type="http://schemas.openxmlformats.org/officeDocument/2006/relationships/image" Target="../media/image42.svg"/><Relationship Id="rId2" Type="http://schemas.openxmlformats.org/officeDocument/2006/relationships/slideMaster" Target="../slideMasters/slideMaster4.xml"/><Relationship Id="rId1" Type="http://schemas.openxmlformats.org/officeDocument/2006/relationships/tags" Target="../tags/tag43.xml"/><Relationship Id="rId6" Type="http://schemas.openxmlformats.org/officeDocument/2006/relationships/image" Target="../media/image41.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254.xml.rels><?xml version="1.0" encoding="UTF-8" standalone="yes"?>
<Relationships xmlns="http://schemas.openxmlformats.org/package/2006/relationships"><Relationship Id="rId3" Type="http://schemas.openxmlformats.org/officeDocument/2006/relationships/oleObject" Target="../embeddings/oleObject37.bin"/><Relationship Id="rId7" Type="http://schemas.openxmlformats.org/officeDocument/2006/relationships/image" Target="../media/image42.svg"/><Relationship Id="rId2" Type="http://schemas.openxmlformats.org/officeDocument/2006/relationships/slideMaster" Target="../slideMasters/slideMaster4.xml"/><Relationship Id="rId1" Type="http://schemas.openxmlformats.org/officeDocument/2006/relationships/tags" Target="../tags/tag44.xml"/><Relationship Id="rId6" Type="http://schemas.openxmlformats.org/officeDocument/2006/relationships/image" Target="../media/image41.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1.png"/><Relationship Id="rId1" Type="http://schemas.openxmlformats.org/officeDocument/2006/relationships/slideMaster" Target="../slideMasters/slideMaster4.xml"/><Relationship Id="rId4" Type="http://schemas.openxmlformats.org/officeDocument/2006/relationships/image" Target="../media/image42.svg"/></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1.png"/><Relationship Id="rId1" Type="http://schemas.openxmlformats.org/officeDocument/2006/relationships/slideMaster" Target="../slideMasters/slideMaster4.xml"/><Relationship Id="rId4" Type="http://schemas.openxmlformats.org/officeDocument/2006/relationships/image" Target="../media/image42.svg"/></Relationships>
</file>

<file path=ppt/slideLayouts/_rels/slideLayout257.xml.rels><?xml version="1.0" encoding="UTF-8" standalone="yes"?>
<Relationships xmlns="http://schemas.openxmlformats.org/package/2006/relationships"><Relationship Id="rId3" Type="http://schemas.openxmlformats.org/officeDocument/2006/relationships/oleObject" Target="../embeddings/oleObject38.bin"/><Relationship Id="rId7" Type="http://schemas.openxmlformats.org/officeDocument/2006/relationships/image" Target="../media/image42.svg"/><Relationship Id="rId2" Type="http://schemas.openxmlformats.org/officeDocument/2006/relationships/slideMaster" Target="../slideMasters/slideMaster4.xml"/><Relationship Id="rId1" Type="http://schemas.openxmlformats.org/officeDocument/2006/relationships/tags" Target="../tags/tag45.xml"/><Relationship Id="rId6" Type="http://schemas.openxmlformats.org/officeDocument/2006/relationships/image" Target="../media/image41.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258.xml.rels><?xml version="1.0" encoding="UTF-8" standalone="yes"?>
<Relationships xmlns="http://schemas.openxmlformats.org/package/2006/relationships"><Relationship Id="rId3" Type="http://schemas.openxmlformats.org/officeDocument/2006/relationships/oleObject" Target="../embeddings/oleObject39.bin"/><Relationship Id="rId7" Type="http://schemas.openxmlformats.org/officeDocument/2006/relationships/image" Target="../media/image42.svg"/><Relationship Id="rId2" Type="http://schemas.openxmlformats.org/officeDocument/2006/relationships/slideMaster" Target="../slideMasters/slideMaster4.xml"/><Relationship Id="rId1" Type="http://schemas.openxmlformats.org/officeDocument/2006/relationships/tags" Target="../tags/tag46.xml"/><Relationship Id="rId6" Type="http://schemas.openxmlformats.org/officeDocument/2006/relationships/image" Target="../media/image41.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259.xml.rels><?xml version="1.0" encoding="UTF-8" standalone="yes"?>
<Relationships xmlns="http://schemas.openxmlformats.org/package/2006/relationships"><Relationship Id="rId3" Type="http://schemas.openxmlformats.org/officeDocument/2006/relationships/oleObject" Target="../embeddings/oleObject40.bin"/><Relationship Id="rId7" Type="http://schemas.openxmlformats.org/officeDocument/2006/relationships/image" Target="../media/image42.svg"/><Relationship Id="rId2" Type="http://schemas.openxmlformats.org/officeDocument/2006/relationships/slideMaster" Target="../slideMasters/slideMaster4.xml"/><Relationship Id="rId1" Type="http://schemas.openxmlformats.org/officeDocument/2006/relationships/tags" Target="../tags/tag47.xml"/><Relationship Id="rId6" Type="http://schemas.openxmlformats.org/officeDocument/2006/relationships/image" Target="../media/image41.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oleObject" Target="../embeddings/oleObject41.bin"/><Relationship Id="rId7" Type="http://schemas.openxmlformats.org/officeDocument/2006/relationships/image" Target="../media/image42.svg"/><Relationship Id="rId2" Type="http://schemas.openxmlformats.org/officeDocument/2006/relationships/slideMaster" Target="../slideMasters/slideMaster4.xml"/><Relationship Id="rId1" Type="http://schemas.openxmlformats.org/officeDocument/2006/relationships/tags" Target="../tags/tag48.xml"/><Relationship Id="rId6" Type="http://schemas.openxmlformats.org/officeDocument/2006/relationships/image" Target="../media/image41.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261.xml.rels><?xml version="1.0" encoding="UTF-8" standalone="yes"?>
<Relationships xmlns="http://schemas.openxmlformats.org/package/2006/relationships"><Relationship Id="rId3" Type="http://schemas.openxmlformats.org/officeDocument/2006/relationships/oleObject" Target="../embeddings/oleObject42.bin"/><Relationship Id="rId7" Type="http://schemas.openxmlformats.org/officeDocument/2006/relationships/image" Target="../media/image42.svg"/><Relationship Id="rId2" Type="http://schemas.openxmlformats.org/officeDocument/2006/relationships/slideMaster" Target="../slideMasters/slideMaster4.xml"/><Relationship Id="rId1" Type="http://schemas.openxmlformats.org/officeDocument/2006/relationships/tags" Target="../tags/tag49.xml"/><Relationship Id="rId6" Type="http://schemas.openxmlformats.org/officeDocument/2006/relationships/image" Target="../media/image41.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262.xml.rels><?xml version="1.0" encoding="UTF-8" standalone="yes"?>
<Relationships xmlns="http://schemas.openxmlformats.org/package/2006/relationships"><Relationship Id="rId3" Type="http://schemas.openxmlformats.org/officeDocument/2006/relationships/oleObject" Target="../embeddings/oleObject43.bin"/><Relationship Id="rId7" Type="http://schemas.openxmlformats.org/officeDocument/2006/relationships/image" Target="../media/image42.svg"/><Relationship Id="rId2" Type="http://schemas.openxmlformats.org/officeDocument/2006/relationships/slideMaster" Target="../slideMasters/slideMaster4.xml"/><Relationship Id="rId1" Type="http://schemas.openxmlformats.org/officeDocument/2006/relationships/tags" Target="../tags/tag50.xml"/><Relationship Id="rId6" Type="http://schemas.openxmlformats.org/officeDocument/2006/relationships/image" Target="../media/image41.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263.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Master" Target="../slideMasters/slideMaster4.xml"/><Relationship Id="rId1" Type="http://schemas.openxmlformats.org/officeDocument/2006/relationships/tags" Target="../tags/tag51.xml"/><Relationship Id="rId5" Type="http://schemas.openxmlformats.org/officeDocument/2006/relationships/image" Target="../media/image31.png"/><Relationship Id="rId4" Type="http://schemas.openxmlformats.org/officeDocument/2006/relationships/image" Target="../media/image46.emf"/></Relationships>
</file>

<file path=ppt/slideLayouts/_rels/slideLayout264.xml.rels><?xml version="1.0" encoding="UTF-8" standalone="yes"?>
<Relationships xmlns="http://schemas.openxmlformats.org/package/2006/relationships"><Relationship Id="rId3" Type="http://schemas.openxmlformats.org/officeDocument/2006/relationships/oleObject" Target="../embeddings/oleObject45.bin"/><Relationship Id="rId7" Type="http://schemas.openxmlformats.org/officeDocument/2006/relationships/image" Target="../media/image42.svg"/><Relationship Id="rId2" Type="http://schemas.openxmlformats.org/officeDocument/2006/relationships/slideMaster" Target="../slideMasters/slideMaster4.xml"/><Relationship Id="rId1" Type="http://schemas.openxmlformats.org/officeDocument/2006/relationships/tags" Target="../tags/tag52.xml"/><Relationship Id="rId6" Type="http://schemas.openxmlformats.org/officeDocument/2006/relationships/image" Target="../media/image41.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265.xml.rels><?xml version="1.0" encoding="UTF-8" standalone="yes"?>
<Relationships xmlns="http://schemas.openxmlformats.org/package/2006/relationships"><Relationship Id="rId3" Type="http://schemas.openxmlformats.org/officeDocument/2006/relationships/oleObject" Target="../embeddings/oleObject46.bin"/><Relationship Id="rId7" Type="http://schemas.openxmlformats.org/officeDocument/2006/relationships/image" Target="../media/image42.svg"/><Relationship Id="rId2" Type="http://schemas.openxmlformats.org/officeDocument/2006/relationships/slideMaster" Target="../slideMasters/slideMaster4.xml"/><Relationship Id="rId1" Type="http://schemas.openxmlformats.org/officeDocument/2006/relationships/tags" Target="../tags/tag53.xml"/><Relationship Id="rId6" Type="http://schemas.openxmlformats.org/officeDocument/2006/relationships/image" Target="../media/image41.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266.xml.rels><?xml version="1.0" encoding="UTF-8" standalone="yes"?>
<Relationships xmlns="http://schemas.openxmlformats.org/package/2006/relationships"><Relationship Id="rId3" Type="http://schemas.openxmlformats.org/officeDocument/2006/relationships/oleObject" Target="../embeddings/oleObject47.bin"/><Relationship Id="rId7" Type="http://schemas.openxmlformats.org/officeDocument/2006/relationships/image" Target="../media/image42.svg"/><Relationship Id="rId2" Type="http://schemas.openxmlformats.org/officeDocument/2006/relationships/slideMaster" Target="../slideMasters/slideMaster4.xml"/><Relationship Id="rId1" Type="http://schemas.openxmlformats.org/officeDocument/2006/relationships/tags" Target="../tags/tag54.xml"/><Relationship Id="rId6" Type="http://schemas.openxmlformats.org/officeDocument/2006/relationships/image" Target="../media/image41.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4.png"/><Relationship Id="rId1" Type="http://schemas.openxmlformats.org/officeDocument/2006/relationships/slideMaster" Target="../slideMasters/slideMaster4.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5.png"/><Relationship Id="rId1" Type="http://schemas.openxmlformats.org/officeDocument/2006/relationships/slideMaster" Target="../slideMasters/slideMaster4.xml"/><Relationship Id="rId5" Type="http://schemas.openxmlformats.org/officeDocument/2006/relationships/image" Target="../media/image42.svg"/><Relationship Id="rId4" Type="http://schemas.openxmlformats.org/officeDocument/2006/relationships/image" Target="../media/image41.png"/></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2.png"/><Relationship Id="rId1" Type="http://schemas.openxmlformats.org/officeDocument/2006/relationships/slideMaster" Target="../slideMasters/slideMaster4.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67.jpeg"/></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9.emf"/></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1.png"/><Relationship Id="rId1" Type="http://schemas.openxmlformats.org/officeDocument/2006/relationships/slideMaster" Target="../slideMasters/slideMaster4.xml"/><Relationship Id="rId4" Type="http://schemas.openxmlformats.org/officeDocument/2006/relationships/image" Target="../media/image50.svg"/></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1.png"/><Relationship Id="rId1" Type="http://schemas.openxmlformats.org/officeDocument/2006/relationships/slideMaster" Target="../slideMasters/slideMaster4.xml"/><Relationship Id="rId4" Type="http://schemas.openxmlformats.org/officeDocument/2006/relationships/image" Target="../media/image50.svg"/></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1.png"/><Relationship Id="rId1" Type="http://schemas.openxmlformats.org/officeDocument/2006/relationships/slideMaster" Target="../slideMasters/slideMaster4.xml"/><Relationship Id="rId4" Type="http://schemas.openxmlformats.org/officeDocument/2006/relationships/image" Target="../media/image50.svg"/></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1.png"/><Relationship Id="rId1" Type="http://schemas.openxmlformats.org/officeDocument/2006/relationships/slideMaster" Target="../slideMasters/slideMaster4.xml"/><Relationship Id="rId4" Type="http://schemas.openxmlformats.org/officeDocument/2006/relationships/image" Target="../media/image50.svg"/></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42.svg"/></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42.svg"/></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42.svg"/></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1.png"/><Relationship Id="rId1" Type="http://schemas.openxmlformats.org/officeDocument/2006/relationships/slideMaster" Target="../slideMasters/slideMaster4.xml"/><Relationship Id="rId4" Type="http://schemas.openxmlformats.org/officeDocument/2006/relationships/image" Target="../media/image50.svg"/></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3.png"/><Relationship Id="rId1" Type="http://schemas.openxmlformats.org/officeDocument/2006/relationships/slideMaster" Target="../slideMasters/slideMaster4.xml"/><Relationship Id="rId5" Type="http://schemas.openxmlformats.org/officeDocument/2006/relationships/image" Target="../media/image42.svg"/><Relationship Id="rId4" Type="http://schemas.openxmlformats.org/officeDocument/2006/relationships/image" Target="../media/image41.png"/></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8.png"/><Relationship Id="rId1" Type="http://schemas.openxmlformats.org/officeDocument/2006/relationships/slideMaster" Target="../slideMasters/slideMaster4.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9.png"/><Relationship Id="rId1" Type="http://schemas.openxmlformats.org/officeDocument/2006/relationships/slideMaster" Target="../slideMasters/slideMaster4.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7.png"/></Relationships>
</file>

<file path=ppt/slideLayouts/_rels/slideLayout281.xml.rels><?xml version="1.0" encoding="UTF-8" standalone="yes"?>
<Relationships xmlns="http://schemas.openxmlformats.org/package/2006/relationships"><Relationship Id="rId3" Type="http://schemas.openxmlformats.org/officeDocument/2006/relationships/oleObject" Target="../embeddings/oleObject48.bin"/><Relationship Id="rId7" Type="http://schemas.openxmlformats.org/officeDocument/2006/relationships/image" Target="../media/image50.svg"/><Relationship Id="rId2" Type="http://schemas.openxmlformats.org/officeDocument/2006/relationships/slideMaster" Target="../slideMasters/slideMaster4.xml"/><Relationship Id="rId1" Type="http://schemas.openxmlformats.org/officeDocument/2006/relationships/tags" Target="../tags/tag55.xml"/><Relationship Id="rId6" Type="http://schemas.openxmlformats.org/officeDocument/2006/relationships/image" Target="../media/image49.png"/><Relationship Id="rId5" Type="http://schemas.openxmlformats.org/officeDocument/2006/relationships/image" Target="../media/image31.png"/><Relationship Id="rId4" Type="http://schemas.openxmlformats.org/officeDocument/2006/relationships/image" Target="../media/image46.emf"/></Relationships>
</file>

<file path=ppt/slideLayouts/_rels/slideLayout282.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Master" Target="../slideMasters/slideMaster4.xml"/><Relationship Id="rId1" Type="http://schemas.openxmlformats.org/officeDocument/2006/relationships/tags" Target="../tags/tag56.xml"/><Relationship Id="rId5" Type="http://schemas.openxmlformats.org/officeDocument/2006/relationships/image" Target="../media/image2.png"/><Relationship Id="rId4" Type="http://schemas.openxmlformats.org/officeDocument/2006/relationships/image" Target="../media/image46.emf"/></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8.png"/><Relationship Id="rId1" Type="http://schemas.openxmlformats.org/officeDocument/2006/relationships/slideMaster" Target="../slideMasters/slideMaster5.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5.svg"/></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1.png"/><Relationship Id="rId1" Type="http://schemas.openxmlformats.org/officeDocument/2006/relationships/slideMaster" Target="../slideMasters/slideMaster5.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7.png"/></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2.png"/><Relationship Id="rId1" Type="http://schemas.openxmlformats.org/officeDocument/2006/relationships/slideMaster" Target="../slideMasters/slideMaster5.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7.png"/></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8.png"/><Relationship Id="rId1" Type="http://schemas.openxmlformats.org/officeDocument/2006/relationships/slideMaster" Target="../slideMasters/slideMaster5.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17.svg"/></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Master" Target="../slideMasters/slideMaster5.xml"/><Relationship Id="rId4" Type="http://schemas.openxmlformats.org/officeDocument/2006/relationships/image" Target="../media/image50.svg"/></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3.png"/><Relationship Id="rId1" Type="http://schemas.openxmlformats.org/officeDocument/2006/relationships/slideMaster" Target="../slideMasters/slideMaster5.xml"/><Relationship Id="rId4" Type="http://schemas.openxmlformats.org/officeDocument/2006/relationships/image" Target="../media/image42.svg"/></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2.sv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2.svg"/></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4.png"/><Relationship Id="rId1" Type="http://schemas.openxmlformats.org/officeDocument/2006/relationships/slideMaster" Target="../slideMasters/slideMaster5.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5.png"/><Relationship Id="rId1" Type="http://schemas.openxmlformats.org/officeDocument/2006/relationships/slideMaster" Target="../slideMasters/slideMaster5.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6.png"/><Relationship Id="rId1" Type="http://schemas.openxmlformats.org/officeDocument/2006/relationships/slideMaster" Target="../slideMasters/slideMaster5.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7.png"/><Relationship Id="rId1" Type="http://schemas.openxmlformats.org/officeDocument/2006/relationships/slideMaster" Target="../slideMasters/slideMaster5.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8.png"/><Relationship Id="rId1" Type="http://schemas.openxmlformats.org/officeDocument/2006/relationships/slideMaster" Target="../slideMasters/slideMaster5.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9.png"/><Relationship Id="rId1" Type="http://schemas.openxmlformats.org/officeDocument/2006/relationships/slideMaster" Target="../slideMasters/slideMaster5.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0.png"/><Relationship Id="rId1" Type="http://schemas.openxmlformats.org/officeDocument/2006/relationships/slideMaster" Target="../slideMasters/slideMaster5.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1.png"/><Relationship Id="rId1" Type="http://schemas.openxmlformats.org/officeDocument/2006/relationships/slideMaster" Target="../slideMasters/slideMaster5.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1.png"/><Relationship Id="rId1" Type="http://schemas.openxmlformats.org/officeDocument/2006/relationships/slideMaster" Target="../slideMasters/slideMaster5.xml"/><Relationship Id="rId4" Type="http://schemas.openxmlformats.org/officeDocument/2006/relationships/image" Target="../media/image50.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2.png"/><Relationship Id="rId1" Type="http://schemas.openxmlformats.org/officeDocument/2006/relationships/slideMaster" Target="../slideMasters/slideMaster5.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3.jpeg"/><Relationship Id="rId1" Type="http://schemas.openxmlformats.org/officeDocument/2006/relationships/slideMaster" Target="../slideMasters/slideMaster5.xml"/><Relationship Id="rId5" Type="http://schemas.openxmlformats.org/officeDocument/2006/relationships/image" Target="../media/image42.svg"/><Relationship Id="rId4" Type="http://schemas.openxmlformats.org/officeDocument/2006/relationships/image" Target="../media/image41.png"/></Relationships>
</file>

<file path=ppt/slideLayouts/_rels/slideLayout302.xml.rels><?xml version="1.0" encoding="UTF-8" standalone="yes"?>
<Relationships xmlns="http://schemas.openxmlformats.org/package/2006/relationships"><Relationship Id="rId3" Type="http://schemas.openxmlformats.org/officeDocument/2006/relationships/oleObject" Target="../embeddings/oleObject51.bin"/><Relationship Id="rId7" Type="http://schemas.openxmlformats.org/officeDocument/2006/relationships/image" Target="../media/image42.svg"/><Relationship Id="rId2" Type="http://schemas.openxmlformats.org/officeDocument/2006/relationships/slideMaster" Target="../slideMasters/slideMaster5.xml"/><Relationship Id="rId1" Type="http://schemas.openxmlformats.org/officeDocument/2006/relationships/tags" Target="../tags/tag58.xml"/><Relationship Id="rId6" Type="http://schemas.openxmlformats.org/officeDocument/2006/relationships/image" Target="../media/image41.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2.svg"/></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2.svg"/></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2.svg"/></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2.svg"/></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2.svg"/></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2.svg"/></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2.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2.svg"/></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2.svg"/></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2.svg"/></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2.svg"/></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2.svg"/></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2.svg"/></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2.svg"/></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1.png"/><Relationship Id="rId1" Type="http://schemas.openxmlformats.org/officeDocument/2006/relationships/slideMaster" Target="../slideMasters/slideMaster5.xml"/><Relationship Id="rId4" Type="http://schemas.openxmlformats.org/officeDocument/2006/relationships/image" Target="../media/image42.svg"/></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1.png"/><Relationship Id="rId1" Type="http://schemas.openxmlformats.org/officeDocument/2006/relationships/slideMaster" Target="../slideMasters/slideMaster5.xml"/><Relationship Id="rId4" Type="http://schemas.openxmlformats.org/officeDocument/2006/relationships/image" Target="../media/image42.svg"/></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2.sv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2.svg"/></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2.svg"/></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2.svg"/></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2.svg"/></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2.svg"/></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2.svg"/></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2.svg"/></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2.svg"/></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4.png"/><Relationship Id="rId1" Type="http://schemas.openxmlformats.org/officeDocument/2006/relationships/slideMaster" Target="../slideMasters/slideMaster5.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5.png"/><Relationship Id="rId1" Type="http://schemas.openxmlformats.org/officeDocument/2006/relationships/slideMaster" Target="../slideMasters/slideMaster5.xml"/><Relationship Id="rId5" Type="http://schemas.openxmlformats.org/officeDocument/2006/relationships/image" Target="../media/image42.svg"/><Relationship Id="rId4" Type="http://schemas.openxmlformats.org/officeDocument/2006/relationships/image" Target="../media/image41.png"/></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2.png"/><Relationship Id="rId1" Type="http://schemas.openxmlformats.org/officeDocument/2006/relationships/slideMaster" Target="../slideMasters/slideMaster5.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67.jpeg"/></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1.png"/><Relationship Id="rId1" Type="http://schemas.openxmlformats.org/officeDocument/2006/relationships/slideMaster" Target="../slideMasters/slideMaster5.xml"/><Relationship Id="rId4" Type="http://schemas.openxmlformats.org/officeDocument/2006/relationships/image" Target="../media/image50.svg"/></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1.png"/><Relationship Id="rId1" Type="http://schemas.openxmlformats.org/officeDocument/2006/relationships/slideMaster" Target="../slideMasters/slideMaster5.xml"/><Relationship Id="rId4" Type="http://schemas.openxmlformats.org/officeDocument/2006/relationships/image" Target="../media/image50.svg"/></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1.png"/><Relationship Id="rId1" Type="http://schemas.openxmlformats.org/officeDocument/2006/relationships/slideMaster" Target="../slideMasters/slideMaster5.xml"/><Relationship Id="rId4" Type="http://schemas.openxmlformats.org/officeDocument/2006/relationships/image" Target="../media/image50.svg"/></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1.png"/><Relationship Id="rId1" Type="http://schemas.openxmlformats.org/officeDocument/2006/relationships/slideMaster" Target="../slideMasters/slideMaster5.xml"/><Relationship Id="rId4" Type="http://schemas.openxmlformats.org/officeDocument/2006/relationships/image" Target="../media/image50.svg"/></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2.svg"/></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2.svg"/></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2.svg"/></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1.png"/><Relationship Id="rId1" Type="http://schemas.openxmlformats.org/officeDocument/2006/relationships/slideMaster" Target="../slideMasters/slideMaster5.xml"/><Relationship Id="rId4" Type="http://schemas.openxmlformats.org/officeDocument/2006/relationships/image" Target="../media/image50.sv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3.png"/><Relationship Id="rId1" Type="http://schemas.openxmlformats.org/officeDocument/2006/relationships/slideMaster" Target="../slideMasters/slideMaster5.xml"/><Relationship Id="rId5" Type="http://schemas.openxmlformats.org/officeDocument/2006/relationships/image" Target="../media/image42.svg"/><Relationship Id="rId4" Type="http://schemas.openxmlformats.org/officeDocument/2006/relationships/image" Target="../media/image41.png"/></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8.png"/><Relationship Id="rId1" Type="http://schemas.openxmlformats.org/officeDocument/2006/relationships/slideMaster" Target="../slideMasters/slideMaster5.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9.png"/><Relationship Id="rId1" Type="http://schemas.openxmlformats.org/officeDocument/2006/relationships/slideMaster" Target="../slideMasters/slideMaster5.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7.png"/></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1.png"/><Relationship Id="rId1" Type="http://schemas.openxmlformats.org/officeDocument/2006/relationships/slideMaster" Target="../slideMasters/slideMaster5.xml"/><Relationship Id="rId4" Type="http://schemas.openxmlformats.org/officeDocument/2006/relationships/image" Target="../media/image50.svg"/></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6.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60.xml"/><Relationship Id="rId1" Type="http://schemas.openxmlformats.org/officeDocument/2006/relationships/tags" Target="../tags/tag59.xml"/><Relationship Id="rId5" Type="http://schemas.openxmlformats.org/officeDocument/2006/relationships/image" Target="../media/image45.emf"/><Relationship Id="rId4" Type="http://schemas.openxmlformats.org/officeDocument/2006/relationships/oleObject" Target="../embeddings/oleObject52.bin"/></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8.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62.xml"/><Relationship Id="rId1" Type="http://schemas.openxmlformats.org/officeDocument/2006/relationships/tags" Target="../tags/tag61.xml"/><Relationship Id="rId5" Type="http://schemas.openxmlformats.org/officeDocument/2006/relationships/image" Target="../media/image44.emf"/><Relationship Id="rId4" Type="http://schemas.openxmlformats.org/officeDocument/2006/relationships/oleObject" Target="../embeddings/oleObject53.bin"/></Relationships>
</file>

<file path=ppt/slideLayouts/_rels/slideLayout349.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64.xml"/><Relationship Id="rId1" Type="http://schemas.openxmlformats.org/officeDocument/2006/relationships/tags" Target="../tags/tag63.xml"/><Relationship Id="rId5" Type="http://schemas.openxmlformats.org/officeDocument/2006/relationships/image" Target="../media/image44.emf"/><Relationship Id="rId4" Type="http://schemas.openxmlformats.org/officeDocument/2006/relationships/oleObject" Target="../embeddings/oleObject54.bin"/></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66.xml"/><Relationship Id="rId1" Type="http://schemas.openxmlformats.org/officeDocument/2006/relationships/tags" Target="../tags/tag65.xml"/><Relationship Id="rId5" Type="http://schemas.openxmlformats.org/officeDocument/2006/relationships/image" Target="../media/image46.emf"/><Relationship Id="rId4" Type="http://schemas.openxmlformats.org/officeDocument/2006/relationships/oleObject" Target="../embeddings/oleObject55.bin"/></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3.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68.xml"/><Relationship Id="rId1" Type="http://schemas.openxmlformats.org/officeDocument/2006/relationships/tags" Target="../tags/tag67.xml"/><Relationship Id="rId5" Type="http://schemas.openxmlformats.org/officeDocument/2006/relationships/image" Target="../media/image29.emf"/><Relationship Id="rId4" Type="http://schemas.openxmlformats.org/officeDocument/2006/relationships/oleObject" Target="../embeddings/oleObject56.bin"/></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5.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70.xml"/><Relationship Id="rId1" Type="http://schemas.openxmlformats.org/officeDocument/2006/relationships/tags" Target="../tags/tag69.xml"/><Relationship Id="rId5" Type="http://schemas.openxmlformats.org/officeDocument/2006/relationships/image" Target="../media/image45.emf"/><Relationship Id="rId4" Type="http://schemas.openxmlformats.org/officeDocument/2006/relationships/oleObject" Target="../embeddings/oleObject57.bin"/></Relationships>
</file>

<file path=ppt/slideLayouts/_rels/slideLayout356.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71.png"/><Relationship Id="rId5" Type="http://schemas.openxmlformats.org/officeDocument/2006/relationships/image" Target="../media/image70.emf"/><Relationship Id="rId4" Type="http://schemas.openxmlformats.org/officeDocument/2006/relationships/oleObject" Target="../embeddings/oleObject58.bin"/></Relationships>
</file>

<file path=ppt/slideLayouts/_rels/slideLayout357.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74.xml"/><Relationship Id="rId1" Type="http://schemas.openxmlformats.org/officeDocument/2006/relationships/tags" Target="../tags/tag73.xml"/><Relationship Id="rId5" Type="http://schemas.openxmlformats.org/officeDocument/2006/relationships/image" Target="../media/image46.emf"/><Relationship Id="rId4" Type="http://schemas.openxmlformats.org/officeDocument/2006/relationships/oleObject" Target="../embeddings/oleObject59.bin"/></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9.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76.xml"/><Relationship Id="rId1" Type="http://schemas.openxmlformats.org/officeDocument/2006/relationships/tags" Target="../tags/tag75.xml"/><Relationship Id="rId5" Type="http://schemas.openxmlformats.org/officeDocument/2006/relationships/image" Target="../media/image44.emf"/><Relationship Id="rId4" Type="http://schemas.openxmlformats.org/officeDocument/2006/relationships/oleObject" Target="../embeddings/oleObject60.bin"/></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8.png"/><Relationship Id="rId1" Type="http://schemas.openxmlformats.org/officeDocument/2006/relationships/slideMaster" Target="../slideMasters/slideMaster6.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5.svg"/></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1.png"/><Relationship Id="rId1" Type="http://schemas.openxmlformats.org/officeDocument/2006/relationships/slideMaster" Target="../slideMasters/slideMaster6.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7.png"/></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2.png"/><Relationship Id="rId1" Type="http://schemas.openxmlformats.org/officeDocument/2006/relationships/slideMaster" Target="../slideMasters/slideMaster6.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7.png"/></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8.png"/><Relationship Id="rId1" Type="http://schemas.openxmlformats.org/officeDocument/2006/relationships/slideMaster" Target="../slideMasters/slideMaster6.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17.svg"/></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Master" Target="../slideMasters/slideMaster6.xml"/><Relationship Id="rId4" Type="http://schemas.openxmlformats.org/officeDocument/2006/relationships/image" Target="../media/image50.svg"/></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3.png"/><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4.png"/><Relationship Id="rId1" Type="http://schemas.openxmlformats.org/officeDocument/2006/relationships/slideMaster" Target="../slideMasters/slideMaster6.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5.png"/><Relationship Id="rId1" Type="http://schemas.openxmlformats.org/officeDocument/2006/relationships/slideMaster" Target="../slideMasters/slideMaster6.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6.png"/><Relationship Id="rId1" Type="http://schemas.openxmlformats.org/officeDocument/2006/relationships/slideMaster" Target="../slideMasters/slideMaster6.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7.png"/><Relationship Id="rId1" Type="http://schemas.openxmlformats.org/officeDocument/2006/relationships/slideMaster" Target="../slideMasters/slideMaster6.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8.png"/><Relationship Id="rId1" Type="http://schemas.openxmlformats.org/officeDocument/2006/relationships/slideMaster" Target="../slideMasters/slideMaster6.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9.png"/><Relationship Id="rId1" Type="http://schemas.openxmlformats.org/officeDocument/2006/relationships/slideMaster" Target="../slideMasters/slideMaster6.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0.png"/><Relationship Id="rId1" Type="http://schemas.openxmlformats.org/officeDocument/2006/relationships/slideMaster" Target="../slideMasters/slideMaster6.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1.png"/><Relationship Id="rId1" Type="http://schemas.openxmlformats.org/officeDocument/2006/relationships/slideMaster" Target="../slideMasters/slideMaster6.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1.png"/><Relationship Id="rId1" Type="http://schemas.openxmlformats.org/officeDocument/2006/relationships/slideMaster" Target="../slideMasters/slideMaster6.xml"/><Relationship Id="rId4" Type="http://schemas.openxmlformats.org/officeDocument/2006/relationships/image" Target="../media/image50.svg"/></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2.png"/><Relationship Id="rId1" Type="http://schemas.openxmlformats.org/officeDocument/2006/relationships/slideMaster" Target="../slideMasters/slideMaster6.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3.jpeg"/><Relationship Id="rId1" Type="http://schemas.openxmlformats.org/officeDocument/2006/relationships/slideMaster" Target="../slideMasters/slideMaster6.xml"/><Relationship Id="rId5" Type="http://schemas.openxmlformats.org/officeDocument/2006/relationships/image" Target="../media/image42.svg"/><Relationship Id="rId4" Type="http://schemas.openxmlformats.org/officeDocument/2006/relationships/image" Target="../media/image4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1.png"/><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1.png"/><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video" Target="../media/media1.mp4"/><Relationship Id="rId7" Type="http://schemas.openxmlformats.org/officeDocument/2006/relationships/image" Target="../media/image10.png"/><Relationship Id="rId2" Type="http://schemas.microsoft.com/office/2007/relationships/media" Target="../media/media1.mp4"/><Relationship Id="rId1" Type="http://schemas.openxmlformats.org/officeDocument/2006/relationships/tags" Target="../tags/tag3.x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slideMaster" Target="../slideMasters/slideMaster1.xml"/><Relationship Id="rId9"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4.png"/><Relationship Id="rId1" Type="http://schemas.openxmlformats.org/officeDocument/2006/relationships/slideMaster" Target="../slideMasters/slideMaster6.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5.png"/><Relationship Id="rId1" Type="http://schemas.openxmlformats.org/officeDocument/2006/relationships/slideMaster" Target="../slideMasters/slideMaster6.xml"/><Relationship Id="rId5" Type="http://schemas.openxmlformats.org/officeDocument/2006/relationships/image" Target="../media/image42.svg"/><Relationship Id="rId4" Type="http://schemas.openxmlformats.org/officeDocument/2006/relationships/image" Target="../media/image41.png"/></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2.png"/><Relationship Id="rId1" Type="http://schemas.openxmlformats.org/officeDocument/2006/relationships/slideMaster" Target="../slideMasters/slideMaster6.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67.jpe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1.png"/><Relationship Id="rId1" Type="http://schemas.openxmlformats.org/officeDocument/2006/relationships/slideMaster" Target="../slideMasters/slideMaster6.xml"/><Relationship Id="rId4" Type="http://schemas.openxmlformats.org/officeDocument/2006/relationships/image" Target="../media/image50.svg"/></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1.png"/><Relationship Id="rId1" Type="http://schemas.openxmlformats.org/officeDocument/2006/relationships/slideMaster" Target="../slideMasters/slideMaster6.xml"/><Relationship Id="rId4" Type="http://schemas.openxmlformats.org/officeDocument/2006/relationships/image" Target="../media/image50.svg"/></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1.png"/><Relationship Id="rId1" Type="http://schemas.openxmlformats.org/officeDocument/2006/relationships/slideMaster" Target="../slideMasters/slideMaster6.xml"/><Relationship Id="rId4" Type="http://schemas.openxmlformats.org/officeDocument/2006/relationships/image" Target="../media/image50.svg"/></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1.png"/><Relationship Id="rId1" Type="http://schemas.openxmlformats.org/officeDocument/2006/relationships/slideMaster" Target="../slideMasters/slideMaster6.xml"/><Relationship Id="rId4" Type="http://schemas.openxmlformats.org/officeDocument/2006/relationships/image" Target="../media/image50.svg"/></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1.png"/><Relationship Id="rId1" Type="http://schemas.openxmlformats.org/officeDocument/2006/relationships/slideMaster" Target="../slideMasters/slideMaster6.xml"/><Relationship Id="rId4" Type="http://schemas.openxmlformats.org/officeDocument/2006/relationships/image" Target="../media/image50.svg"/></Relationships>
</file>

<file path=ppt/slideLayouts/_rels/slideLayout4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3.png"/><Relationship Id="rId1" Type="http://schemas.openxmlformats.org/officeDocument/2006/relationships/slideMaster" Target="../slideMasters/slideMaster6.xml"/><Relationship Id="rId5" Type="http://schemas.openxmlformats.org/officeDocument/2006/relationships/image" Target="../media/image42.svg"/><Relationship Id="rId4" Type="http://schemas.openxmlformats.org/officeDocument/2006/relationships/image" Target="../media/image41.png"/></Relationships>
</file>

<file path=ppt/slideLayouts/_rels/slideLayout4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8.png"/><Relationship Id="rId1" Type="http://schemas.openxmlformats.org/officeDocument/2006/relationships/slideMaster" Target="../slideMasters/slideMaster6.xml"/><Relationship Id="rId5" Type="http://schemas.openxmlformats.org/officeDocument/2006/relationships/image" Target="../media/image50.svg"/><Relationship Id="rId4" Type="http://schemas.openxmlformats.org/officeDocument/2006/relationships/image" Target="../media/image4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9.png"/><Relationship Id="rId1" Type="http://schemas.openxmlformats.org/officeDocument/2006/relationships/slideMaster" Target="../slideMasters/slideMaster6.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7.png"/></Relationships>
</file>

<file path=ppt/slideLayouts/_rels/slideLayout4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1.png"/><Relationship Id="rId1" Type="http://schemas.openxmlformats.org/officeDocument/2006/relationships/slideMaster" Target="../slideMasters/slideMaster6.xml"/><Relationship Id="rId4" Type="http://schemas.openxmlformats.org/officeDocument/2006/relationships/image" Target="../media/image50.svg"/></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4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4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4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jpeg"/><Relationship Id="rId1" Type="http://schemas.openxmlformats.org/officeDocument/2006/relationships/slideMaster" Target="../slideMasters/slideMaster7.xml"/></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4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4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6.jpeg"/><Relationship Id="rId1" Type="http://schemas.openxmlformats.org/officeDocument/2006/relationships/slideMaster" Target="../slideMasters/slideMaster7.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7.jpeg"/><Relationship Id="rId1" Type="http://schemas.openxmlformats.org/officeDocument/2006/relationships/slideMaster" Target="../slideMasters/slideMaster7.xml"/></Relationships>
</file>

<file path=ppt/slideLayouts/_rels/slideLayout4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4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Master" Target="../slideMasters/slideMaster7.xml"/><Relationship Id="rId5" Type="http://schemas.openxmlformats.org/officeDocument/2006/relationships/image" Target="../media/image15.png"/><Relationship Id="rId4" Type="http://schemas.openxmlformats.org/officeDocument/2006/relationships/image" Target="../media/image9.png"/></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9.xml.rels><?xml version="1.0" encoding="UTF-8" standalone="yes"?>
<Relationships xmlns="http://schemas.openxmlformats.org/package/2006/relationships"><Relationship Id="rId3" Type="http://schemas.openxmlformats.org/officeDocument/2006/relationships/oleObject" Target="../embeddings/oleObject63.bin"/><Relationship Id="rId7" Type="http://schemas.openxmlformats.org/officeDocument/2006/relationships/image" Target="../media/image42.svg"/><Relationship Id="rId2" Type="http://schemas.openxmlformats.org/officeDocument/2006/relationships/slideMaster" Target="../slideMasters/slideMaster7.xml"/><Relationship Id="rId1" Type="http://schemas.openxmlformats.org/officeDocument/2006/relationships/tags" Target="../tags/tag79.xml"/><Relationship Id="rId6" Type="http://schemas.openxmlformats.org/officeDocument/2006/relationships/image" Target="../media/image41.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Master" Target="../slideMasters/slideMaster7.xml"/><Relationship Id="rId1" Type="http://schemas.openxmlformats.org/officeDocument/2006/relationships/tags" Target="../tags/tag80.xml"/><Relationship Id="rId6" Type="http://schemas.openxmlformats.org/officeDocument/2006/relationships/image" Target="../media/image47.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441.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Master" Target="../slideMasters/slideMaster7.xml"/><Relationship Id="rId1" Type="http://schemas.openxmlformats.org/officeDocument/2006/relationships/tags" Target="../tags/tag81.xml"/><Relationship Id="rId5" Type="http://schemas.openxmlformats.org/officeDocument/2006/relationships/image" Target="../media/image2.png"/><Relationship Id="rId4" Type="http://schemas.openxmlformats.org/officeDocument/2006/relationships/image" Target="../media/image46.emf"/></Relationships>
</file>

<file path=ppt/slideLayouts/_rels/slideLayout442.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Master" Target="../slideMasters/slideMaster7.xml"/><Relationship Id="rId1" Type="http://schemas.openxmlformats.org/officeDocument/2006/relationships/tags" Target="../tags/tag82.xml"/><Relationship Id="rId6" Type="http://schemas.openxmlformats.org/officeDocument/2006/relationships/image" Target="../media/image47.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443.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Master" Target="../slideMasters/slideMaster7.xml"/><Relationship Id="rId1" Type="http://schemas.openxmlformats.org/officeDocument/2006/relationships/tags" Target="../tags/tag83.xml"/><Relationship Id="rId6" Type="http://schemas.openxmlformats.org/officeDocument/2006/relationships/image" Target="../media/image47.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444.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Master" Target="../slideMasters/slideMaster7.xml"/><Relationship Id="rId1" Type="http://schemas.openxmlformats.org/officeDocument/2006/relationships/tags" Target="../tags/tag84.xml"/><Relationship Id="rId6" Type="http://schemas.openxmlformats.org/officeDocument/2006/relationships/image" Target="../media/image47.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445.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Master" Target="../slideMasters/slideMaster7.xml"/><Relationship Id="rId1" Type="http://schemas.openxmlformats.org/officeDocument/2006/relationships/tags" Target="../tags/tag85.xml"/><Relationship Id="rId6" Type="http://schemas.openxmlformats.org/officeDocument/2006/relationships/image" Target="../media/image47.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446.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Master" Target="../slideMasters/slideMaster7.xml"/><Relationship Id="rId1" Type="http://schemas.openxmlformats.org/officeDocument/2006/relationships/tags" Target="../tags/tag86.xml"/><Relationship Id="rId6" Type="http://schemas.openxmlformats.org/officeDocument/2006/relationships/image" Target="../media/image47.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447.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Master" Target="../slideMasters/slideMaster7.xml"/><Relationship Id="rId1" Type="http://schemas.openxmlformats.org/officeDocument/2006/relationships/tags" Target="../tags/tag87.xml"/><Relationship Id="rId5" Type="http://schemas.openxmlformats.org/officeDocument/2006/relationships/image" Target="../media/image2.png"/><Relationship Id="rId4" Type="http://schemas.openxmlformats.org/officeDocument/2006/relationships/image" Target="../media/image46.emf"/></Relationships>
</file>

<file path=ppt/slideLayouts/_rels/slideLayout448.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Master" Target="../slideMasters/slideMaster7.xml"/><Relationship Id="rId1" Type="http://schemas.openxmlformats.org/officeDocument/2006/relationships/tags" Target="../tags/tag88.xml"/><Relationship Id="rId6" Type="http://schemas.openxmlformats.org/officeDocument/2006/relationships/image" Target="../media/image47.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449.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Master" Target="../slideMasters/slideMaster7.xml"/><Relationship Id="rId1" Type="http://schemas.openxmlformats.org/officeDocument/2006/relationships/tags" Target="../tags/tag89.xml"/><Relationship Id="rId6" Type="http://schemas.openxmlformats.org/officeDocument/2006/relationships/image" Target="../media/image47.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Master" Target="../slideMasters/slideMaster7.xml"/><Relationship Id="rId1" Type="http://schemas.openxmlformats.org/officeDocument/2006/relationships/tags" Target="../tags/tag90.xml"/><Relationship Id="rId6" Type="http://schemas.openxmlformats.org/officeDocument/2006/relationships/image" Target="../media/image47.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451.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Master" Target="../slideMasters/slideMaster7.xml"/><Relationship Id="rId1" Type="http://schemas.openxmlformats.org/officeDocument/2006/relationships/tags" Target="../tags/tag91.xml"/><Relationship Id="rId6" Type="http://schemas.openxmlformats.org/officeDocument/2006/relationships/image" Target="../media/image47.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452.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Master" Target="../slideMasters/slideMaster7.xml"/><Relationship Id="rId1" Type="http://schemas.openxmlformats.org/officeDocument/2006/relationships/tags" Target="../tags/tag92.xml"/><Relationship Id="rId6" Type="http://schemas.openxmlformats.org/officeDocument/2006/relationships/image" Target="../media/image47.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453.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Master" Target="../slideMasters/slideMaster7.xml"/><Relationship Id="rId1" Type="http://schemas.openxmlformats.org/officeDocument/2006/relationships/tags" Target="../tags/tag93.xml"/><Relationship Id="rId6" Type="http://schemas.openxmlformats.org/officeDocument/2006/relationships/image" Target="../media/image47.png"/><Relationship Id="rId5" Type="http://schemas.openxmlformats.org/officeDocument/2006/relationships/image" Target="../media/image2.png"/><Relationship Id="rId4" Type="http://schemas.openxmlformats.org/officeDocument/2006/relationships/image" Target="../media/image46.emf"/></Relationships>
</file>

<file path=ppt/slideLayouts/_rels/slideLayout454.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Master" Target="../slideMasters/slideMaster7.xml"/><Relationship Id="rId1" Type="http://schemas.openxmlformats.org/officeDocument/2006/relationships/tags" Target="../tags/tag94.xml"/><Relationship Id="rId5" Type="http://schemas.openxmlformats.org/officeDocument/2006/relationships/image" Target="../media/image2.png"/><Relationship Id="rId4" Type="http://schemas.openxmlformats.org/officeDocument/2006/relationships/image" Target="../media/image46.emf"/></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7.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Master" Target="../slideMasters/slideMaster7.xml"/><Relationship Id="rId1" Type="http://schemas.openxmlformats.org/officeDocument/2006/relationships/tags" Target="../tags/tag95.xml"/><Relationship Id="rId5" Type="http://schemas.openxmlformats.org/officeDocument/2006/relationships/image" Target="../media/image2.png"/><Relationship Id="rId4" Type="http://schemas.openxmlformats.org/officeDocument/2006/relationships/image" Target="../media/image46.emf"/></Relationships>
</file>

<file path=ppt/slideLayouts/_rels/slideLayout458.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Master" Target="../slideMasters/slideMaster7.xml"/><Relationship Id="rId1" Type="http://schemas.openxmlformats.org/officeDocument/2006/relationships/tags" Target="../tags/tag96.xml"/><Relationship Id="rId4" Type="http://schemas.openxmlformats.org/officeDocument/2006/relationships/image" Target="../media/image29.emf"/></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1.xml"/><Relationship Id="rId4" Type="http://schemas.openxmlformats.org/officeDocument/2006/relationships/image" Target="../media/image38.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31.png"/><Relationship Id="rId4" Type="http://schemas.openxmlformats.org/officeDocument/2006/relationships/image" Target="../media/image1.emf"/></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0.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9.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video" Target="../media/media1.mp4"/><Relationship Id="rId7" Type="http://schemas.openxmlformats.org/officeDocument/2006/relationships/image" Target="../media/image10.png"/><Relationship Id="rId2" Type="http://schemas.microsoft.com/office/2007/relationships/media" Target="../media/media1.mp4"/><Relationship Id="rId1" Type="http://schemas.openxmlformats.org/officeDocument/2006/relationships/tags" Target="../tags/tag7.x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slideMaster" Target="../slideMasters/slideMaster2.xml"/><Relationship Id="rId9" Type="http://schemas.openxmlformats.org/officeDocument/2006/relationships/image" Target="../media/image7.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9.png"/></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7.svg"/></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7.sv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2.xml"/><Relationship Id="rId1" Type="http://schemas.openxmlformats.org/officeDocument/2006/relationships/tags" Target="../tags/tag8.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29.emf"/></Relationships>
</file>

<file path=ppt/slideLayouts/_rels/slideLayout9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2.xml"/><Relationship Id="rId1" Type="http://schemas.openxmlformats.org/officeDocument/2006/relationships/tags" Target="../tags/tag9.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29.emf"/></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Illustration Blue">
    <p:bg>
      <p:bgPr>
        <a:solidFill>
          <a:schemeClr val="accent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13" name="Graphic 12">
            <a:extLst>
              <a:ext uri="{FF2B5EF4-FFF2-40B4-BE49-F238E27FC236}">
                <a16:creationId xmlns:a16="http://schemas.microsoft.com/office/drawing/2014/main" id="{6B980B98-A2F2-104F-B1F3-4969CC3C5AC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54240" y="2776810"/>
            <a:ext cx="4431429" cy="3299311"/>
          </a:xfrm>
          <a:prstGeom prst="rect">
            <a:avLst/>
          </a:prstGeom>
        </p:spPr>
      </p:pic>
      <p:sp>
        <p:nvSpPr>
          <p:cNvPr id="10" name="TextBox 9">
            <a:extLst>
              <a:ext uri="{FF2B5EF4-FFF2-40B4-BE49-F238E27FC236}">
                <a16:creationId xmlns:a16="http://schemas.microsoft.com/office/drawing/2014/main" id="{731036C4-4AB5-0D48-879C-1662110ED0D8}"/>
              </a:ext>
            </a:extLst>
          </p:cNvPr>
          <p:cNvSpPr txBox="1"/>
          <p:nvPr/>
        </p:nvSpPr>
        <p:spPr>
          <a:xfrm>
            <a:off x="11490848" y="6587710"/>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1606134488"/>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lide­ - Big Type">
    <p:bg>
      <p:bgPr>
        <a:solidFill>
          <a:schemeClr val="accent1"/>
        </a:solidFill>
        <a:effectLst/>
      </p:bgPr>
    </p:bg>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FFAEF6FF-624F-F941-8333-F016E751BE8D}"/>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4" name="Text Placeholder 2">
            <a:extLst>
              <a:ext uri="{FF2B5EF4-FFF2-40B4-BE49-F238E27FC236}">
                <a16:creationId xmlns:a16="http://schemas.microsoft.com/office/drawing/2014/main" id="{CE27E99B-5241-0942-B27C-8DC37A0E3488}"/>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D8F6A2D3-237C-B142-BB6C-D1D674B692C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Box 8">
            <a:extLst>
              <a:ext uri="{FF2B5EF4-FFF2-40B4-BE49-F238E27FC236}">
                <a16:creationId xmlns:a16="http://schemas.microsoft.com/office/drawing/2014/main" id="{955DD0A7-9B3F-B445-B3E3-DCBA18FD6920}"/>
              </a:ext>
            </a:extLst>
          </p:cNvPr>
          <p:cNvSpPr txBox="1"/>
          <p:nvPr/>
        </p:nvSpPr>
        <p:spPr>
          <a:xfrm>
            <a:off x="11377693" y="6577436"/>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82438610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wo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E6863A02-5AA9-0045-86B9-CB65111A28F1}"/>
              </a:ext>
            </a:extLst>
          </p:cNvPr>
          <p:cNvSpPr>
            <a:spLocks noGrp="1"/>
          </p:cNvSpPr>
          <p:nvPr>
            <p:ph sz="quarter" idx="11"/>
          </p:nvPr>
        </p:nvSpPr>
        <p:spPr>
          <a:xfrm>
            <a:off x="609600" y="1600200"/>
            <a:ext cx="528320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F25B523E-6B9A-3E4C-A8C8-39C38CC0B143}"/>
              </a:ext>
            </a:extLst>
          </p:cNvPr>
          <p:cNvSpPr>
            <a:spLocks noGrp="1"/>
          </p:cNvSpPr>
          <p:nvPr>
            <p:ph sz="quarter" idx="31"/>
          </p:nvPr>
        </p:nvSpPr>
        <p:spPr>
          <a:xfrm>
            <a:off x="6250640" y="1600200"/>
            <a:ext cx="5331759"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348177B1-77DF-0E4E-A6DB-F7309173463C}"/>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2CA431A8-80BE-3346-AEA4-3FE5EF0F871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3" name="Text Placeholder 2">
            <a:extLst>
              <a:ext uri="{FF2B5EF4-FFF2-40B4-BE49-F238E27FC236}">
                <a16:creationId xmlns:a16="http://schemas.microsoft.com/office/drawing/2014/main" id="{4D624208-192E-BD42-8C2C-D3FC7AB00F2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6C0911FF-6A58-4AC3-BA4B-74146AFF60A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AE889C50-093C-44CD-9F44-6167FE8E94F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003819184"/>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wo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643202"/>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643202"/>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567214"/>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p:nvCxnSpPr>
        <p:spPr>
          <a:xfrm>
            <a:off x="609601" y="2521444"/>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567214"/>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p:nvCxnSpPr>
        <p:spPr>
          <a:xfrm>
            <a:off x="6248400" y="2521444"/>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0" name="Text Placeholder 2">
            <a:extLst>
              <a:ext uri="{FF2B5EF4-FFF2-40B4-BE49-F238E27FC236}">
                <a16:creationId xmlns:a16="http://schemas.microsoft.com/office/drawing/2014/main" id="{428E9757-427C-C249-9F47-223DCD7BF153}"/>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E05C6B76-F1B3-4070-9AD9-721B1B3B1DD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3467C840-0571-4C02-AAFA-CE700D8B26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603814405"/>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Content with Char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C1207722-B163-475D-B601-1EA08B6AAA47}"/>
              </a:ext>
            </a:extLst>
          </p:cNvPr>
          <p:cNvSpPr>
            <a:spLocks noGrp="1"/>
          </p:cNvSpPr>
          <p:nvPr>
            <p:ph sz="quarter" idx="12"/>
          </p:nvPr>
        </p:nvSpPr>
        <p:spPr>
          <a:xfrm>
            <a:off x="3467100" y="1600200"/>
            <a:ext cx="81153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1450" indent="-171450">
              <a:lnSpc>
                <a:spcPct val="100000"/>
              </a:lnSpc>
              <a:spcBef>
                <a:spcPts val="300"/>
              </a:spcBef>
              <a:tabLst/>
              <a:defRPr sz="1300"/>
            </a:lvl3pPr>
            <a:lvl4pPr marL="344488" indent="-173038">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9894B221-FC17-F343-84FB-9C6A7B70598F}"/>
              </a:ext>
            </a:extLst>
          </p:cNvPr>
          <p:cNvSpPr>
            <a:spLocks noGrp="1"/>
          </p:cNvSpPr>
          <p:nvPr>
            <p:ph sz="quarter" idx="11"/>
          </p:nvPr>
        </p:nvSpPr>
        <p:spPr>
          <a:xfrm>
            <a:off x="609600" y="1600200"/>
            <a:ext cx="25146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Placeholder 1">
            <a:extLst>
              <a:ext uri="{FF2B5EF4-FFF2-40B4-BE49-F238E27FC236}">
                <a16:creationId xmlns:a16="http://schemas.microsoft.com/office/drawing/2014/main" id="{157C6BA9-A888-C046-9D14-AD47E712004D}"/>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B6561AB5-5D81-0845-909C-25323AA17C5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E1E59CE0-76E6-D84F-9E45-E33A3094777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970EE53B-2173-45C7-95D3-A8EF5A8655B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0A30520A-BC26-4AF2-B7EF-CC50B7B9D86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8760543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184">
          <p15:clr>
            <a:srgbClr val="FBAE40"/>
          </p15:clr>
        </p15:guide>
        <p15:guide id="9" pos="1968">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hree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97E3760-1BB7-4A60-8487-48CE1416C623}"/>
              </a:ext>
            </a:extLst>
          </p:cNvPr>
          <p:cNvSpPr>
            <a:spLocks noGrp="1"/>
          </p:cNvSpPr>
          <p:nvPr>
            <p:ph sz="quarter" idx="11"/>
          </p:nvPr>
        </p:nvSpPr>
        <p:spPr>
          <a:xfrm>
            <a:off x="609600"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38E0FE-FC45-D24E-BA98-E5CF5EA47103}"/>
              </a:ext>
            </a:extLst>
          </p:cNvPr>
          <p:cNvSpPr>
            <a:spLocks noGrp="1"/>
          </p:cNvSpPr>
          <p:nvPr>
            <p:ph sz="quarter" idx="33"/>
          </p:nvPr>
        </p:nvSpPr>
        <p:spPr>
          <a:xfrm>
            <a:off x="44026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EDB9E50E-54A6-D849-A7F6-8093341C8184}"/>
              </a:ext>
            </a:extLst>
          </p:cNvPr>
          <p:cNvSpPr>
            <a:spLocks noGrp="1"/>
          </p:cNvSpPr>
          <p:nvPr>
            <p:ph sz="quarter" idx="34"/>
          </p:nvPr>
        </p:nvSpPr>
        <p:spPr>
          <a:xfrm>
            <a:off x="81872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D6E9EADE-B7E9-1548-BE93-F92FE33A9CC1}"/>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6F424B3-9043-41D5-BB73-D95ECFBE8A5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50AC662-696C-417C-B404-73EAB33987A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 name="Rectangle 82">
            <a:extLst>
              <a:ext uri="{FF2B5EF4-FFF2-40B4-BE49-F238E27FC236}">
                <a16:creationId xmlns:a16="http://schemas.microsoft.com/office/drawing/2014/main" id="{B4D8DFF6-CA16-A477-8E82-075E1683BFBE}"/>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4" name="Graphic 3">
            <a:extLst>
              <a:ext uri="{FF2B5EF4-FFF2-40B4-BE49-F238E27FC236}">
                <a16:creationId xmlns:a16="http://schemas.microsoft.com/office/drawing/2014/main" id="{8A2A2D62-913E-4AAA-C059-E804BF808BCB}"/>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78212214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hree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4092CC5-4CE4-F14D-84E5-84942B23A7F0}"/>
              </a:ext>
            </a:extLst>
          </p:cNvPr>
          <p:cNvSpPr>
            <a:spLocks noGrp="1"/>
          </p:cNvSpPr>
          <p:nvPr>
            <p:ph type="body" sz="quarter" idx="10" hasCustomPrompt="1"/>
          </p:nvPr>
        </p:nvSpPr>
        <p:spPr>
          <a:xfrm>
            <a:off x="609600" y="1567214"/>
            <a:ext cx="339236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47756ABC-9266-214C-9F7B-E75E6FFA4963}"/>
              </a:ext>
            </a:extLst>
          </p:cNvPr>
          <p:cNvCxnSpPr>
            <a:cxnSpLocks/>
          </p:cNvCxnSpPr>
          <p:nvPr/>
        </p:nvCxnSpPr>
        <p:spPr>
          <a:xfrm>
            <a:off x="609601" y="2521444"/>
            <a:ext cx="3407308"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E9A161FA-C7FD-E645-A03F-D02DE0C8B2D8}"/>
              </a:ext>
            </a:extLst>
          </p:cNvPr>
          <p:cNvSpPr>
            <a:spLocks noGrp="1"/>
          </p:cNvSpPr>
          <p:nvPr>
            <p:ph type="body" sz="quarter" idx="12" hasCustomPrompt="1"/>
          </p:nvPr>
        </p:nvSpPr>
        <p:spPr>
          <a:xfrm>
            <a:off x="4419600" y="1567214"/>
            <a:ext cx="33528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24" name="Straight Connector 23">
            <a:extLst>
              <a:ext uri="{FF2B5EF4-FFF2-40B4-BE49-F238E27FC236}">
                <a16:creationId xmlns:a16="http://schemas.microsoft.com/office/drawing/2014/main" id="{19FB75EC-FDA1-D748-BDFC-0A34683F849E}"/>
              </a:ext>
            </a:extLst>
          </p:cNvPr>
          <p:cNvCxnSpPr>
            <a:cxnSpLocks/>
          </p:cNvCxnSpPr>
          <p:nvPr/>
        </p:nvCxnSpPr>
        <p:spPr>
          <a:xfrm>
            <a:off x="4419600" y="2521444"/>
            <a:ext cx="33528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130E2CEF-CCAC-CA4D-933F-027385DC4962}"/>
              </a:ext>
            </a:extLst>
          </p:cNvPr>
          <p:cNvSpPr>
            <a:spLocks noGrp="1"/>
          </p:cNvSpPr>
          <p:nvPr>
            <p:ph type="body" sz="quarter" idx="14" hasCustomPrompt="1"/>
          </p:nvPr>
        </p:nvSpPr>
        <p:spPr>
          <a:xfrm>
            <a:off x="8178800" y="1567214"/>
            <a:ext cx="34036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cxnSp>
        <p:nvCxnSpPr>
          <p:cNvPr id="30" name="Straight Connector 29">
            <a:extLst>
              <a:ext uri="{FF2B5EF4-FFF2-40B4-BE49-F238E27FC236}">
                <a16:creationId xmlns:a16="http://schemas.microsoft.com/office/drawing/2014/main" id="{46A0D02F-EE42-5B4C-BE0F-181D414229C6}"/>
              </a:ext>
            </a:extLst>
          </p:cNvPr>
          <p:cNvCxnSpPr>
            <a:cxnSpLocks/>
          </p:cNvCxnSpPr>
          <p:nvPr/>
        </p:nvCxnSpPr>
        <p:spPr>
          <a:xfrm>
            <a:off x="8178800" y="2521444"/>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E976D561-61ED-9B4A-B630-6E037061A8DD}"/>
              </a:ext>
            </a:extLst>
          </p:cNvPr>
          <p:cNvSpPr>
            <a:spLocks noGrp="1"/>
          </p:cNvSpPr>
          <p:nvPr>
            <p:ph sz="quarter" idx="33"/>
          </p:nvPr>
        </p:nvSpPr>
        <p:spPr>
          <a:xfrm>
            <a:off x="4412104" y="2628900"/>
            <a:ext cx="33527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BEE0402C-E2BF-DB44-AB66-828DA835BF0F}"/>
              </a:ext>
            </a:extLst>
          </p:cNvPr>
          <p:cNvSpPr>
            <a:spLocks noGrp="1"/>
          </p:cNvSpPr>
          <p:nvPr>
            <p:ph sz="quarter" idx="34"/>
          </p:nvPr>
        </p:nvSpPr>
        <p:spPr>
          <a:xfrm>
            <a:off x="613310"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42B04388-6E13-7143-8DB6-9C4E843A0AB8}"/>
              </a:ext>
            </a:extLst>
          </p:cNvPr>
          <p:cNvSpPr>
            <a:spLocks noGrp="1"/>
          </p:cNvSpPr>
          <p:nvPr>
            <p:ph sz="quarter" idx="35"/>
          </p:nvPr>
        </p:nvSpPr>
        <p:spPr>
          <a:xfrm>
            <a:off x="8184004"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8318BDE0-5FD0-8D41-B77E-3DF3B75DEFC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1" name="Text Placeholder 2">
            <a:extLst>
              <a:ext uri="{FF2B5EF4-FFF2-40B4-BE49-F238E27FC236}">
                <a16:creationId xmlns:a16="http://schemas.microsoft.com/office/drawing/2014/main" id="{C1D12C16-1BB5-BC4F-B6F8-46FB22666D5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Text Placeholder 2">
            <a:extLst>
              <a:ext uri="{FF2B5EF4-FFF2-40B4-BE49-F238E27FC236}">
                <a16:creationId xmlns:a16="http://schemas.microsoft.com/office/drawing/2014/main" id="{32ADFB7F-C7B5-A141-A05E-65D8E762C31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8" name="TextBox 27">
            <a:extLst>
              <a:ext uri="{FF2B5EF4-FFF2-40B4-BE49-F238E27FC236}">
                <a16:creationId xmlns:a16="http://schemas.microsoft.com/office/drawing/2014/main" id="{F6F590C6-4DDD-48C4-A0F5-A86A02C9241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0" name="TextBox 19">
            <a:extLst>
              <a:ext uri="{FF2B5EF4-FFF2-40B4-BE49-F238E27FC236}">
                <a16:creationId xmlns:a16="http://schemas.microsoft.com/office/drawing/2014/main" id="{4606489D-F18B-49E7-A430-AF0A802226B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79705478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1656">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Four Content - 1">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E13DA727-D0B5-5748-84C2-5C350C1088DF}"/>
              </a:ext>
            </a:extLst>
          </p:cNvPr>
          <p:cNvSpPr>
            <a:spLocks noGrp="1"/>
          </p:cNvSpPr>
          <p:nvPr>
            <p:ph sz="quarter" idx="32"/>
          </p:nvPr>
        </p:nvSpPr>
        <p:spPr>
          <a:xfrm>
            <a:off x="609600" y="1600200"/>
            <a:ext cx="2489200"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4EA5DA42-0A63-7149-B091-08D10F848F2E}"/>
              </a:ext>
            </a:extLst>
          </p:cNvPr>
          <p:cNvSpPr>
            <a:spLocks noGrp="1"/>
          </p:cNvSpPr>
          <p:nvPr>
            <p:ph sz="quarter" idx="33"/>
          </p:nvPr>
        </p:nvSpPr>
        <p:spPr>
          <a:xfrm>
            <a:off x="3460377" y="1600200"/>
            <a:ext cx="2432423"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ACB33F5F-6A95-C141-A4CB-F1354D41AD38}"/>
              </a:ext>
            </a:extLst>
          </p:cNvPr>
          <p:cNvSpPr>
            <a:spLocks noGrp="1"/>
          </p:cNvSpPr>
          <p:nvPr>
            <p:ph sz="quarter" idx="34"/>
          </p:nvPr>
        </p:nvSpPr>
        <p:spPr>
          <a:xfrm>
            <a:off x="6257365"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8CF80BC6-09DE-3740-8861-1869483A0ECD}"/>
              </a:ext>
            </a:extLst>
          </p:cNvPr>
          <p:cNvSpPr>
            <a:spLocks noGrp="1"/>
          </p:cNvSpPr>
          <p:nvPr>
            <p:ph sz="quarter" idx="35"/>
          </p:nvPr>
        </p:nvSpPr>
        <p:spPr>
          <a:xfrm>
            <a:off x="9087971"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B41518C0-F58C-DA41-8B70-42DC6B9B5B3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B93602B9-7F9B-AE4E-9BAF-34FC72E3CBF3}"/>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95869B9-14BA-E94B-BFB4-EEEE6C185E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03B37F05-0F07-4AC7-AB0A-840C29CFAD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EF8EB945-89E4-4F5C-AABF-2F9F526C155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25925015"/>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Four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C70B93C1-A913-6949-9E7A-C612BA63F6B9}"/>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966616FA-1027-5A4A-AC2C-E2DC86D90196}"/>
              </a:ext>
            </a:extLst>
          </p:cNvPr>
          <p:cNvCxnSpPr>
            <a:cxnSpLocks/>
          </p:cNvCxnSpPr>
          <p:nvPr/>
        </p:nvCxnSpPr>
        <p:spPr>
          <a:xfrm>
            <a:off x="6096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ED5070E2-249F-2E41-8903-2C611249DBC4}"/>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8" name="Straight Connector 17">
            <a:extLst>
              <a:ext uri="{FF2B5EF4-FFF2-40B4-BE49-F238E27FC236}">
                <a16:creationId xmlns:a16="http://schemas.microsoft.com/office/drawing/2014/main" id="{5EB18407-6858-9A4B-92C4-92013BAEACC6}"/>
              </a:ext>
            </a:extLst>
          </p:cNvPr>
          <p:cNvCxnSpPr>
            <a:cxnSpLocks/>
          </p:cNvCxnSpPr>
          <p:nvPr/>
        </p:nvCxnSpPr>
        <p:spPr>
          <a:xfrm>
            <a:off x="3454400" y="2521444"/>
            <a:ext cx="24384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A618BCB-5657-E640-B496-300C09D2BD87}"/>
              </a:ext>
            </a:extLst>
          </p:cNvPr>
          <p:cNvSpPr>
            <a:spLocks noGrp="1"/>
          </p:cNvSpPr>
          <p:nvPr>
            <p:ph type="body" sz="quarter" idx="14" hasCustomPrompt="1"/>
          </p:nvPr>
        </p:nvSpPr>
        <p:spPr>
          <a:xfrm>
            <a:off x="6248403"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20" name="Text Placeholder 2">
            <a:extLst>
              <a:ext uri="{FF2B5EF4-FFF2-40B4-BE49-F238E27FC236}">
                <a16:creationId xmlns:a16="http://schemas.microsoft.com/office/drawing/2014/main" id="{F2571815-7AC9-4A48-8176-16337A1C25B5}"/>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21" name="Straight Connector 20">
            <a:extLst>
              <a:ext uri="{FF2B5EF4-FFF2-40B4-BE49-F238E27FC236}">
                <a16:creationId xmlns:a16="http://schemas.microsoft.com/office/drawing/2014/main" id="{48CA6EDF-309F-9C43-88A2-C720D2079C09}"/>
              </a:ext>
            </a:extLst>
          </p:cNvPr>
          <p:cNvCxnSpPr>
            <a:cxnSpLocks/>
          </p:cNvCxnSpPr>
          <p:nvPr/>
        </p:nvCxnSpPr>
        <p:spPr>
          <a:xfrm>
            <a:off x="90932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F0A98B5-2885-FC4B-8E93-11E6853D6063}"/>
              </a:ext>
            </a:extLst>
          </p:cNvPr>
          <p:cNvCxnSpPr>
            <a:cxnSpLocks/>
          </p:cNvCxnSpPr>
          <p:nvPr/>
        </p:nvCxnSpPr>
        <p:spPr>
          <a:xfrm>
            <a:off x="6248403" y="2521444"/>
            <a:ext cx="248919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21631775-8D64-4341-A917-ACCA02A442D2}"/>
              </a:ext>
            </a:extLst>
          </p:cNvPr>
          <p:cNvSpPr>
            <a:spLocks noGrp="1"/>
          </p:cNvSpPr>
          <p:nvPr>
            <p:ph sz="quarter" idx="32"/>
          </p:nvPr>
        </p:nvSpPr>
        <p:spPr>
          <a:xfrm>
            <a:off x="609600" y="2628900"/>
            <a:ext cx="2489200"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4E99E6E9-2494-B940-B1EF-092C3EADC772}"/>
              </a:ext>
            </a:extLst>
          </p:cNvPr>
          <p:cNvSpPr>
            <a:spLocks noGrp="1"/>
          </p:cNvSpPr>
          <p:nvPr>
            <p:ph sz="quarter" idx="33"/>
          </p:nvPr>
        </p:nvSpPr>
        <p:spPr>
          <a:xfrm>
            <a:off x="3460377" y="2628900"/>
            <a:ext cx="2432423"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819DCF24-1964-3644-9168-FF49E2A566DB}"/>
              </a:ext>
            </a:extLst>
          </p:cNvPr>
          <p:cNvSpPr>
            <a:spLocks noGrp="1"/>
          </p:cNvSpPr>
          <p:nvPr>
            <p:ph sz="quarter" idx="34"/>
          </p:nvPr>
        </p:nvSpPr>
        <p:spPr>
          <a:xfrm>
            <a:off x="6257365"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F5FC023-DCB7-9848-9776-BCD9A603067E}"/>
              </a:ext>
            </a:extLst>
          </p:cNvPr>
          <p:cNvSpPr>
            <a:spLocks noGrp="1"/>
          </p:cNvSpPr>
          <p:nvPr>
            <p:ph sz="quarter" idx="35"/>
          </p:nvPr>
        </p:nvSpPr>
        <p:spPr>
          <a:xfrm>
            <a:off x="9087971"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itle Placeholder 1">
            <a:extLst>
              <a:ext uri="{FF2B5EF4-FFF2-40B4-BE49-F238E27FC236}">
                <a16:creationId xmlns:a16="http://schemas.microsoft.com/office/drawing/2014/main" id="{8EC50DE8-D067-984E-9012-11FC27E62E1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67D501EE-A03D-D64F-A115-5ECD03AA3F27}"/>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FD59275F-6240-2347-801C-D9B63A23481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9" name="TextBox 28">
            <a:extLst>
              <a:ext uri="{FF2B5EF4-FFF2-40B4-BE49-F238E27FC236}">
                <a16:creationId xmlns:a16="http://schemas.microsoft.com/office/drawing/2014/main" id="{DCF193E4-ADC4-4233-AEA9-ABE6800A232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8" name="TextBox 27">
            <a:extLst>
              <a:ext uri="{FF2B5EF4-FFF2-40B4-BE49-F238E27FC236}">
                <a16:creationId xmlns:a16="http://schemas.microsoft.com/office/drawing/2014/main" id="{E5A837DC-6429-46C6-A734-03312F3E3B0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693835729"/>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hree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a:extLst>
              <a:ext uri="{FF2B5EF4-FFF2-40B4-BE49-F238E27FC236}">
                <a16:creationId xmlns:a16="http://schemas.microsoft.com/office/drawing/2014/main" id="{D8D0F15B-D16C-1944-9EC2-DED14D92BDA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4" name="TextBox 23">
            <a:extLst>
              <a:ext uri="{FF2B5EF4-FFF2-40B4-BE49-F238E27FC236}">
                <a16:creationId xmlns:a16="http://schemas.microsoft.com/office/drawing/2014/main" id="{F2BE0D9F-95D1-4003-A390-8D48D1D3680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1" name="TextBox 20">
            <a:extLst>
              <a:ext uri="{FF2B5EF4-FFF2-40B4-BE49-F238E27FC236}">
                <a16:creationId xmlns:a16="http://schemas.microsoft.com/office/drawing/2014/main" id="{3FD9C543-41B1-4AA5-9309-C44DBC35EA1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02622761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Four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9BE8A8-1D24-0141-85A7-333554C30119}"/>
              </a:ext>
            </a:extLst>
          </p:cNvPr>
          <p:cNvCxnSpPr>
            <a:cxnSpLocks/>
          </p:cNvCxnSpPr>
          <p:nvPr/>
        </p:nvCxnSpPr>
        <p:spPr>
          <a:xfrm>
            <a:off x="609600"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0458D0-DECB-7844-94C6-EFB2F9402D5A}"/>
              </a:ext>
            </a:extLst>
          </p:cNvPr>
          <p:cNvCxnSpPr>
            <a:cxnSpLocks/>
          </p:cNvCxnSpPr>
          <p:nvPr/>
        </p:nvCxnSpPr>
        <p:spPr>
          <a:xfrm>
            <a:off x="3453977" y="3242438"/>
            <a:ext cx="244368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48E85A-F259-CF49-BE34-708227EC6828}"/>
              </a:ext>
            </a:extLst>
          </p:cNvPr>
          <p:cNvCxnSpPr>
            <a:cxnSpLocks/>
          </p:cNvCxnSpPr>
          <p:nvPr/>
        </p:nvCxnSpPr>
        <p:spPr>
          <a:xfrm>
            <a:off x="6257308"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AC0041-3EAA-134B-978F-4B02C0FF045F}"/>
              </a:ext>
            </a:extLst>
          </p:cNvPr>
          <p:cNvCxnSpPr>
            <a:cxnSpLocks/>
          </p:cNvCxnSpPr>
          <p:nvPr/>
        </p:nvCxnSpPr>
        <p:spPr>
          <a:xfrm>
            <a:off x="9097177" y="3242438"/>
            <a:ext cx="2489201"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5390D2F0-3AD5-4F47-A10B-E047B365B1A9}"/>
              </a:ext>
            </a:extLst>
          </p:cNvPr>
          <p:cNvSpPr>
            <a:spLocks noGrp="1"/>
          </p:cNvSpPr>
          <p:nvPr>
            <p:ph sz="quarter" idx="32"/>
          </p:nvPr>
        </p:nvSpPr>
        <p:spPr>
          <a:xfrm>
            <a:off x="609600" y="3391762"/>
            <a:ext cx="2489200"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0399C588-DBAD-2742-B89F-D479F30059DC}"/>
              </a:ext>
            </a:extLst>
          </p:cNvPr>
          <p:cNvSpPr>
            <a:spLocks noGrp="1"/>
          </p:cNvSpPr>
          <p:nvPr>
            <p:ph sz="quarter" idx="33"/>
          </p:nvPr>
        </p:nvSpPr>
        <p:spPr>
          <a:xfrm>
            <a:off x="3460377" y="3391762"/>
            <a:ext cx="2432423"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CB9B4B18-23D4-6E42-8831-4A20A413C64A}"/>
              </a:ext>
            </a:extLst>
          </p:cNvPr>
          <p:cNvSpPr>
            <a:spLocks noGrp="1"/>
          </p:cNvSpPr>
          <p:nvPr>
            <p:ph sz="quarter" idx="34"/>
          </p:nvPr>
        </p:nvSpPr>
        <p:spPr>
          <a:xfrm>
            <a:off x="6257365"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7B833A7B-9585-DC41-B130-684A63887C74}"/>
              </a:ext>
            </a:extLst>
          </p:cNvPr>
          <p:cNvSpPr>
            <a:spLocks noGrp="1"/>
          </p:cNvSpPr>
          <p:nvPr>
            <p:ph sz="quarter" idx="39"/>
          </p:nvPr>
        </p:nvSpPr>
        <p:spPr>
          <a:xfrm>
            <a:off x="9087971"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itle Placeholder 1">
            <a:extLst>
              <a:ext uri="{FF2B5EF4-FFF2-40B4-BE49-F238E27FC236}">
                <a16:creationId xmlns:a16="http://schemas.microsoft.com/office/drawing/2014/main" id="{FCAA2DFC-CB9D-694C-955F-30EA6BD3C91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6" name="Text Placeholder 2">
            <a:extLst>
              <a:ext uri="{FF2B5EF4-FFF2-40B4-BE49-F238E27FC236}">
                <a16:creationId xmlns:a16="http://schemas.microsoft.com/office/drawing/2014/main" id="{5E065487-BF64-9342-A721-6A8BA2B8CF6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Picture Placeholder 2">
            <a:extLst>
              <a:ext uri="{FF2B5EF4-FFF2-40B4-BE49-F238E27FC236}">
                <a16:creationId xmlns:a16="http://schemas.microsoft.com/office/drawing/2014/main" id="{C0303739-0C13-CC4B-8202-FEEEAAB3C12C}"/>
              </a:ext>
            </a:extLst>
          </p:cNvPr>
          <p:cNvSpPr>
            <a:spLocks noGrp="1"/>
          </p:cNvSpPr>
          <p:nvPr>
            <p:ph type="pic" sz="quarter" idx="40" hasCustomPrompt="1"/>
          </p:nvPr>
        </p:nvSpPr>
        <p:spPr>
          <a:xfrm>
            <a:off x="1244600"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8" name="Picture Placeholder 2">
            <a:extLst>
              <a:ext uri="{FF2B5EF4-FFF2-40B4-BE49-F238E27FC236}">
                <a16:creationId xmlns:a16="http://schemas.microsoft.com/office/drawing/2014/main" id="{BC6978E9-423F-9244-9FF8-DCD46EBA5658}"/>
              </a:ext>
            </a:extLst>
          </p:cNvPr>
          <p:cNvSpPr>
            <a:spLocks noGrp="1"/>
          </p:cNvSpPr>
          <p:nvPr>
            <p:ph type="pic" sz="quarter" idx="41" hasCustomPrompt="1"/>
          </p:nvPr>
        </p:nvSpPr>
        <p:spPr>
          <a:xfrm>
            <a:off x="407379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9" name="Picture Placeholder 2">
            <a:extLst>
              <a:ext uri="{FF2B5EF4-FFF2-40B4-BE49-F238E27FC236}">
                <a16:creationId xmlns:a16="http://schemas.microsoft.com/office/drawing/2014/main" id="{48D3479E-1D17-DF4D-840E-0E14AA554B7C}"/>
              </a:ext>
            </a:extLst>
          </p:cNvPr>
          <p:cNvSpPr>
            <a:spLocks noGrp="1"/>
          </p:cNvSpPr>
          <p:nvPr>
            <p:ph type="pic" sz="quarter" idx="42" hasCustomPrompt="1"/>
          </p:nvPr>
        </p:nvSpPr>
        <p:spPr>
          <a:xfrm>
            <a:off x="6902984"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1" name="Picture Placeholder 2">
            <a:extLst>
              <a:ext uri="{FF2B5EF4-FFF2-40B4-BE49-F238E27FC236}">
                <a16:creationId xmlns:a16="http://schemas.microsoft.com/office/drawing/2014/main" id="{95A82027-A669-A245-99A2-2D77B7D1A97E}"/>
              </a:ext>
            </a:extLst>
          </p:cNvPr>
          <p:cNvSpPr>
            <a:spLocks noGrp="1"/>
          </p:cNvSpPr>
          <p:nvPr>
            <p:ph type="pic" sz="quarter" idx="43" hasCustomPrompt="1"/>
          </p:nvPr>
        </p:nvSpPr>
        <p:spPr>
          <a:xfrm>
            <a:off x="9732177"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41" name="Text Placeholder 2">
            <a:extLst>
              <a:ext uri="{FF2B5EF4-FFF2-40B4-BE49-F238E27FC236}">
                <a16:creationId xmlns:a16="http://schemas.microsoft.com/office/drawing/2014/main" id="{B3DE5F9E-3746-BC42-92AB-FEDCED42D71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2" name="TextBox 31">
            <a:extLst>
              <a:ext uri="{FF2B5EF4-FFF2-40B4-BE49-F238E27FC236}">
                <a16:creationId xmlns:a16="http://schemas.microsoft.com/office/drawing/2014/main" id="{9DEAD3E0-81AC-41A7-B02C-F7C8E3C276C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30" name="TextBox 29">
            <a:extLst>
              <a:ext uri="{FF2B5EF4-FFF2-40B4-BE49-F238E27FC236}">
                <a16:creationId xmlns:a16="http://schemas.microsoft.com/office/drawing/2014/main" id="{64CA7DE8-127A-4C0C-867D-2DAABF999D8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838630958"/>
      </p:ext>
    </p:extLst>
  </p:cSld>
  <p:clrMapOvr>
    <a:masterClrMapping/>
  </p:clrMapOvr>
  <p:extLst>
    <p:ext uri="{DCECCB84-F9BA-43D5-87BE-67443E8EF086}">
      <p15:sldGuideLst xmlns:p15="http://schemas.microsoft.com/office/powerpoint/2012/main">
        <p15:guide id="11" orient="horz" pos="2040">
          <p15:clr>
            <a:srgbClr val="FBAE40"/>
          </p15:clr>
        </p15:guide>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ue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2D46C0-E581-4328-BA0D-DC338A15645F}"/>
              </a:ext>
            </a:extLst>
          </p:cNvPr>
          <p:cNvSpPr/>
          <p:nvPr/>
        </p:nvSpPr>
        <p:spPr>
          <a:xfrm>
            <a:off x="-1" y="0"/>
            <a:ext cx="75562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731B887E-1D14-B443-ACD5-1A404FA009A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pic>
        <p:nvPicPr>
          <p:cNvPr id="8" name="Picture 7">
            <a:extLst>
              <a:ext uri="{FF2B5EF4-FFF2-40B4-BE49-F238E27FC236}">
                <a16:creationId xmlns:a16="http://schemas.microsoft.com/office/drawing/2014/main" id="{52842643-0001-43A1-8A1D-935AC13EF98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998401415"/>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Slide­ - Big Type - VBM+Symbol">
    <p:bg>
      <p:bgPr>
        <a:solidFill>
          <a:schemeClr val="bg1"/>
        </a:solidFill>
        <a:effectLst/>
      </p:bgPr>
    </p:bg>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653EF4D2-FA1F-824F-9159-013422D099C2}"/>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accent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9D0E9125-603C-FE4B-9FE5-B2CDA2CFBDDF}"/>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A75FF374-CE84-874F-AD2F-DEC1ADE14B1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8" name="TextBox 7">
            <a:extLst>
              <a:ext uri="{FF2B5EF4-FFF2-40B4-BE49-F238E27FC236}">
                <a16:creationId xmlns:a16="http://schemas.microsoft.com/office/drawing/2014/main" id="{ADE4A174-513B-AF43-8972-1BF7BACDE2E4}"/>
              </a:ext>
            </a:extLst>
          </p:cNvPr>
          <p:cNvSpPr txBox="1"/>
          <p:nvPr/>
        </p:nvSpPr>
        <p:spPr>
          <a:xfrm>
            <a:off x="11449612" y="6597984"/>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
            <a:extLst>
              <a:ext uri="{FF2B5EF4-FFF2-40B4-BE49-F238E27FC236}">
                <a16:creationId xmlns:a16="http://schemas.microsoft.com/office/drawing/2014/main" id="{BA533885-FB97-4BC6-993A-9DC5563047FB}"/>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493403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Yellow ba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E9115E-63DF-4133-A626-4F14A7DBBDDE}"/>
              </a:ext>
            </a:extLst>
          </p:cNvPr>
          <p:cNvSpPr/>
          <p:nvPr/>
        </p:nvSpPr>
        <p:spPr>
          <a:xfrm>
            <a:off x="0" y="0"/>
            <a:ext cx="181722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E634F3A4-2E2A-344D-B907-C0C95A55CA6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0" name="Picture 9">
            <a:extLst>
              <a:ext uri="{FF2B5EF4-FFF2-40B4-BE49-F238E27FC236}">
                <a16:creationId xmlns:a16="http://schemas.microsoft.com/office/drawing/2014/main" id="{65FB4FCC-3325-C845-9B15-E71FF67E5B1F}"/>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3113409889"/>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wo Column - Right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457200"/>
            <a:ext cx="5334000" cy="5753100"/>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Content Placeholder 2">
            <a:extLst>
              <a:ext uri="{FF2B5EF4-FFF2-40B4-BE49-F238E27FC236}">
                <a16:creationId xmlns:a16="http://schemas.microsoft.com/office/drawing/2014/main" id="{BA3EE50D-9DEA-9149-9049-FE0CE78B8409}"/>
              </a:ext>
            </a:extLst>
          </p:cNvPr>
          <p:cNvSpPr>
            <a:spLocks noGrp="1"/>
          </p:cNvSpPr>
          <p:nvPr>
            <p:ph sz="quarter" idx="31"/>
          </p:nvPr>
        </p:nvSpPr>
        <p:spPr>
          <a:xfrm>
            <a:off x="609600" y="1600200"/>
            <a:ext cx="5283200" cy="4610100"/>
          </a:xfrm>
        </p:spPr>
        <p:txBody>
          <a:bodyPr>
            <a:noAutofit/>
          </a:bodyPr>
          <a:lstStyle>
            <a:lvl1pPr>
              <a:spcBef>
                <a:spcPts val="600"/>
              </a:spcBef>
              <a:defRPr sz="1600">
                <a:solidFill>
                  <a:schemeClr val="accent1"/>
                </a:solidFill>
                <a:latin typeface="+mj-lt"/>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vl6pPr>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Placeholder 1">
            <a:extLst>
              <a:ext uri="{FF2B5EF4-FFF2-40B4-BE49-F238E27FC236}">
                <a16:creationId xmlns:a16="http://schemas.microsoft.com/office/drawing/2014/main" id="{B507D2AF-B968-8540-AB96-D7091A82A25C}"/>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86C401AA-42D6-3744-80D1-D2B7F64C7D8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A396B81-A8CC-6A49-B843-D30A7CDAE73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139E18C-9244-4F8E-8874-0A704B4D19F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2E48614B-99AB-4109-AE47-2860B4C761C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198282751"/>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wo Column -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09600" y="1600201"/>
            <a:ext cx="5283200" cy="3145055"/>
          </a:xfrm>
          <a:solidFill>
            <a:schemeClr val="tx2"/>
          </a:solidFill>
        </p:spPr>
        <p:txBody>
          <a:bodyPr anchor="ctr" anchorCtr="0"/>
          <a:lstStyle>
            <a:lvl1pPr algn="ctr">
              <a:lnSpc>
                <a:spcPct val="100000"/>
              </a:lnSpc>
              <a:defRPr>
                <a:solidFill>
                  <a:schemeClr val="tx1"/>
                </a:solidFill>
                <a:latin typeface="+mn-lt"/>
              </a:defRPr>
            </a:lvl1pPr>
          </a:lstStyle>
          <a:p>
            <a:r>
              <a:rPr lang="en-US"/>
              <a:t>Drag picture to placeholder </a:t>
            </a:r>
            <a:br>
              <a:rPr lang="en-US"/>
            </a:br>
            <a:r>
              <a:rPr lang="en-US"/>
              <a:t>or click icon to add</a:t>
            </a:r>
          </a:p>
        </p:txBody>
      </p:sp>
      <p:sp>
        <p:nvSpPr>
          <p:cNvPr id="10" name="Picture Placeholder 2">
            <a:extLst>
              <a:ext uri="{FF2B5EF4-FFF2-40B4-BE49-F238E27FC236}">
                <a16:creationId xmlns:a16="http://schemas.microsoft.com/office/drawing/2014/main" id="{1656EAC5-6B5F-4341-86FF-B7369C9AD232}"/>
              </a:ext>
            </a:extLst>
          </p:cNvPr>
          <p:cNvSpPr>
            <a:spLocks noGrp="1"/>
          </p:cNvSpPr>
          <p:nvPr>
            <p:ph type="pic" sz="quarter" idx="29" hasCustomPrompt="1"/>
          </p:nvPr>
        </p:nvSpPr>
        <p:spPr>
          <a:xfrm>
            <a:off x="6258044" y="1600201"/>
            <a:ext cx="5334000" cy="3145055"/>
          </a:xfrm>
          <a:solidFill>
            <a:schemeClr val="tx2"/>
          </a:solidFill>
        </p:spPr>
        <p:txBody>
          <a:bodyPr anchor="ctr" anchorCtr="0"/>
          <a:lstStyle>
            <a:lvl1pPr marL="0" marR="0" indent="0" algn="ctr" defTabSz="914400" rtl="0" eaLnBrk="1" fontAlgn="auto" latinLnBrk="0" hangingPunct="1">
              <a:lnSpc>
                <a:spcPct val="10000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11" name="Straight Connector 10">
            <a:extLst>
              <a:ext uri="{FF2B5EF4-FFF2-40B4-BE49-F238E27FC236}">
                <a16:creationId xmlns:a16="http://schemas.microsoft.com/office/drawing/2014/main" id="{CAFFEF14-326C-4366-BE6C-30F2EAEF06F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2FCD28B-5132-4352-9BA2-B2C48B333EBA}"/>
              </a:ext>
            </a:extLst>
          </p:cNvPr>
          <p:cNvSpPr>
            <a:spLocks noGrp="1"/>
          </p:cNvSpPr>
          <p:nvPr>
            <p:ph type="body" sz="quarter" idx="30"/>
          </p:nvPr>
        </p:nvSpPr>
        <p:spPr>
          <a:xfrm>
            <a:off x="609600" y="4911693"/>
            <a:ext cx="5283200"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C7F8A7A-3661-4A31-988A-37E7A64D461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Title Placeholder 1">
            <a:extLst>
              <a:ext uri="{FF2B5EF4-FFF2-40B4-BE49-F238E27FC236}">
                <a16:creationId xmlns:a16="http://schemas.microsoft.com/office/drawing/2014/main" id="{13355B2A-3761-9B4A-A6CC-D82F751C56C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79978769-6475-654F-8177-443C3A323D9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3">
            <a:extLst>
              <a:ext uri="{FF2B5EF4-FFF2-40B4-BE49-F238E27FC236}">
                <a16:creationId xmlns:a16="http://schemas.microsoft.com/office/drawing/2014/main" id="{A6CC2593-E020-1C41-B3F8-AD259BDD41F3}"/>
              </a:ext>
            </a:extLst>
          </p:cNvPr>
          <p:cNvSpPr>
            <a:spLocks noGrp="1"/>
          </p:cNvSpPr>
          <p:nvPr>
            <p:ph type="body" sz="quarter" idx="33"/>
          </p:nvPr>
        </p:nvSpPr>
        <p:spPr>
          <a:xfrm>
            <a:off x="6258044" y="4911693"/>
            <a:ext cx="5324355"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2">
            <a:extLst>
              <a:ext uri="{FF2B5EF4-FFF2-40B4-BE49-F238E27FC236}">
                <a16:creationId xmlns:a16="http://schemas.microsoft.com/office/drawing/2014/main" id="{42626E75-A294-2F49-9D2A-F258BBC50F5D}"/>
              </a:ext>
            </a:extLst>
          </p:cNvPr>
          <p:cNvSpPr>
            <a:spLocks noGrp="1"/>
          </p:cNvSpPr>
          <p:nvPr>
            <p:ph type="body" sz="quarter" idx="34"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7" name="TextBox 16">
            <a:extLst>
              <a:ext uri="{FF2B5EF4-FFF2-40B4-BE49-F238E27FC236}">
                <a16:creationId xmlns:a16="http://schemas.microsoft.com/office/drawing/2014/main" id="{17C109CE-3B47-410F-91BB-711F45926B4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A35D53B0-AEE2-473F-B917-B8042CA583E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143770893"/>
      </p:ext>
    </p:extLst>
  </p:cSld>
  <p:clrMapOvr>
    <a:masterClrMapping/>
  </p:clrMapOvr>
  <p:extLst>
    <p:ext uri="{DCECCB84-F9BA-43D5-87BE-67443E8EF086}">
      <p15:sldGuideLst xmlns:p15="http://schemas.microsoft.com/office/powerpoint/2012/main">
        <p15:guide id="1" orient="horz" pos="3000">
          <p15:clr>
            <a:srgbClr val="FBAE40"/>
          </p15:clr>
        </p15:guide>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3096">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hree Column - Photo">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Picture Placeholder 2">
            <a:extLst>
              <a:ext uri="{FF2B5EF4-FFF2-40B4-BE49-F238E27FC236}">
                <a16:creationId xmlns:a16="http://schemas.microsoft.com/office/drawing/2014/main" id="{2E527502-AB0B-EA4C-93C1-E50D3BB46AEA}"/>
              </a:ext>
            </a:extLst>
          </p:cNvPr>
          <p:cNvSpPr>
            <a:spLocks noGrp="1"/>
          </p:cNvSpPr>
          <p:nvPr>
            <p:ph type="pic" sz="quarter" idx="33" hasCustomPrompt="1"/>
          </p:nvPr>
        </p:nvSpPr>
        <p:spPr>
          <a:xfrm>
            <a:off x="609600" y="1600201"/>
            <a:ext cx="3403600"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Picture Placeholder 2">
            <a:extLst>
              <a:ext uri="{FF2B5EF4-FFF2-40B4-BE49-F238E27FC236}">
                <a16:creationId xmlns:a16="http://schemas.microsoft.com/office/drawing/2014/main" id="{6B953B14-58B5-F64D-856E-665137C4F443}"/>
              </a:ext>
            </a:extLst>
          </p:cNvPr>
          <p:cNvSpPr>
            <a:spLocks noGrp="1"/>
          </p:cNvSpPr>
          <p:nvPr>
            <p:ph type="pic" sz="quarter" idx="34" hasCustomPrompt="1"/>
          </p:nvPr>
        </p:nvSpPr>
        <p:spPr>
          <a:xfrm>
            <a:off x="4429455" y="1600201"/>
            <a:ext cx="3352801"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Picture Placeholder 2">
            <a:extLst>
              <a:ext uri="{FF2B5EF4-FFF2-40B4-BE49-F238E27FC236}">
                <a16:creationId xmlns:a16="http://schemas.microsoft.com/office/drawing/2014/main" id="{D14F8D7C-7F6F-6143-9DE4-868B2E38A178}"/>
              </a:ext>
            </a:extLst>
          </p:cNvPr>
          <p:cNvSpPr>
            <a:spLocks noGrp="1"/>
          </p:cNvSpPr>
          <p:nvPr>
            <p:ph type="pic" sz="quarter" idx="35" hasCustomPrompt="1"/>
          </p:nvPr>
        </p:nvSpPr>
        <p:spPr>
          <a:xfrm>
            <a:off x="8178797" y="1600201"/>
            <a:ext cx="3403603"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Title Placeholder 1">
            <a:extLst>
              <a:ext uri="{FF2B5EF4-FFF2-40B4-BE49-F238E27FC236}">
                <a16:creationId xmlns:a16="http://schemas.microsoft.com/office/drawing/2014/main" id="{5472EF8D-56BE-AB48-A5F9-187114E95501}"/>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7" name="Text Placeholder 2">
            <a:extLst>
              <a:ext uri="{FF2B5EF4-FFF2-40B4-BE49-F238E27FC236}">
                <a16:creationId xmlns:a16="http://schemas.microsoft.com/office/drawing/2014/main" id="{A5C8DF82-7F60-4849-A43B-8F4B9B5F0CAF}"/>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3">
            <a:extLst>
              <a:ext uri="{FF2B5EF4-FFF2-40B4-BE49-F238E27FC236}">
                <a16:creationId xmlns:a16="http://schemas.microsoft.com/office/drawing/2014/main" id="{FCDCA026-D514-4D4B-AB98-08252DB87D8D}"/>
              </a:ext>
            </a:extLst>
          </p:cNvPr>
          <p:cNvSpPr>
            <a:spLocks noGrp="1"/>
          </p:cNvSpPr>
          <p:nvPr>
            <p:ph type="body" sz="quarter" idx="39"/>
          </p:nvPr>
        </p:nvSpPr>
        <p:spPr>
          <a:xfrm>
            <a:off x="609600" y="4911693"/>
            <a:ext cx="3423314"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3">
            <a:extLst>
              <a:ext uri="{FF2B5EF4-FFF2-40B4-BE49-F238E27FC236}">
                <a16:creationId xmlns:a16="http://schemas.microsoft.com/office/drawing/2014/main" id="{3DF9BFF8-0532-EE45-9739-4B50F601F775}"/>
              </a:ext>
            </a:extLst>
          </p:cNvPr>
          <p:cNvSpPr>
            <a:spLocks noGrp="1"/>
          </p:cNvSpPr>
          <p:nvPr>
            <p:ph type="body" sz="quarter" idx="40"/>
          </p:nvPr>
        </p:nvSpPr>
        <p:spPr>
          <a:xfrm>
            <a:off x="4429245" y="4911693"/>
            <a:ext cx="3343155"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3">
            <a:extLst>
              <a:ext uri="{FF2B5EF4-FFF2-40B4-BE49-F238E27FC236}">
                <a16:creationId xmlns:a16="http://schemas.microsoft.com/office/drawing/2014/main" id="{482BB9B5-C539-B147-9A3E-C09EB047C386}"/>
              </a:ext>
            </a:extLst>
          </p:cNvPr>
          <p:cNvSpPr>
            <a:spLocks noGrp="1"/>
          </p:cNvSpPr>
          <p:nvPr>
            <p:ph type="body" sz="quarter" idx="41"/>
          </p:nvPr>
        </p:nvSpPr>
        <p:spPr>
          <a:xfrm>
            <a:off x="8191017" y="4911693"/>
            <a:ext cx="3403603"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1" name="Text Placeholder 2">
            <a:extLst>
              <a:ext uri="{FF2B5EF4-FFF2-40B4-BE49-F238E27FC236}">
                <a16:creationId xmlns:a16="http://schemas.microsoft.com/office/drawing/2014/main" id="{301442EF-174F-7C4C-948C-81FD2937D96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1" name="TextBox 20">
            <a:extLst>
              <a:ext uri="{FF2B5EF4-FFF2-40B4-BE49-F238E27FC236}">
                <a16:creationId xmlns:a16="http://schemas.microsoft.com/office/drawing/2014/main" id="{E860610A-3A2F-41F6-A572-17E0B5918ED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7" name="TextBox 16">
            <a:extLst>
              <a:ext uri="{FF2B5EF4-FFF2-40B4-BE49-F238E27FC236}">
                <a16:creationId xmlns:a16="http://schemas.microsoft.com/office/drawing/2014/main" id="{EB1B5DF1-398E-4039-9FEB-B800C1345BA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83483711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wo Column - Right Two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356BCCFD-B912-2F49-AE52-7814FFDCB534}"/>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5832065A-C6D7-614D-A733-535BCA5ADF1B}"/>
              </a:ext>
            </a:extLst>
          </p:cNvPr>
          <p:cNvSpPr>
            <a:spLocks noGrp="1"/>
          </p:cNvSpPr>
          <p:nvPr>
            <p:ph type="pic" sz="quarter" idx="35" hasCustomPrompt="1"/>
          </p:nvPr>
        </p:nvSpPr>
        <p:spPr>
          <a:xfrm>
            <a:off x="6248400" y="3308598"/>
            <a:ext cx="5334000"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7C7B404-7F93-AD4C-BE41-E5247D351B57}"/>
              </a:ext>
            </a:extLst>
          </p:cNvPr>
          <p:cNvSpPr>
            <a:spLocks noGrp="1"/>
          </p:cNvSpPr>
          <p:nvPr>
            <p:ph type="pic" sz="quarter" idx="36" hasCustomPrompt="1"/>
          </p:nvPr>
        </p:nvSpPr>
        <p:spPr>
          <a:xfrm>
            <a:off x="6248399" y="471458"/>
            <a:ext cx="5334001" cy="273196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A5108AEE-9096-4643-8AFA-8EFF143BF800}"/>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27962758-65CF-1D46-ADE8-60345727EDE4}"/>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A62937F0-7412-EA41-B511-EA81EB0FE83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DC1CFCE6-4389-4631-971B-C5551A0173C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AB961A7C-FF07-4129-BD07-6DC2F260A1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950139016"/>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wo Column - Right Three Photo">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90AF7A3C-BA0F-9B49-B1B5-D713C19139CD}"/>
              </a:ext>
            </a:extLst>
          </p:cNvPr>
          <p:cNvSpPr>
            <a:spLocks noGrp="1"/>
          </p:cNvSpPr>
          <p:nvPr>
            <p:ph type="pic" sz="quarter" idx="35" hasCustomPrompt="1"/>
          </p:nvPr>
        </p:nvSpPr>
        <p:spPr>
          <a:xfrm>
            <a:off x="6248400" y="3308592"/>
            <a:ext cx="5346192"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61755EBA-80EC-6B4F-B350-DC2DD71209FC}"/>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455C0536-27A6-644D-8348-9541070F4013}"/>
              </a:ext>
            </a:extLst>
          </p:cNvPr>
          <p:cNvSpPr>
            <a:spLocks noGrp="1"/>
          </p:cNvSpPr>
          <p:nvPr>
            <p:ph type="pic" sz="quarter" idx="34" hasCustomPrompt="1"/>
          </p:nvPr>
        </p:nvSpPr>
        <p:spPr>
          <a:xfrm>
            <a:off x="6248400"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1" name="Picture Placeholder 2">
            <a:extLst>
              <a:ext uri="{FF2B5EF4-FFF2-40B4-BE49-F238E27FC236}">
                <a16:creationId xmlns:a16="http://schemas.microsoft.com/office/drawing/2014/main" id="{B3F5BBC4-47E5-1E46-9E4F-B0D0BB7BAB04}"/>
              </a:ext>
            </a:extLst>
          </p:cNvPr>
          <p:cNvSpPr>
            <a:spLocks noGrp="1"/>
          </p:cNvSpPr>
          <p:nvPr>
            <p:ph type="pic" sz="quarter" idx="36" hasCustomPrompt="1"/>
          </p:nvPr>
        </p:nvSpPr>
        <p:spPr>
          <a:xfrm>
            <a:off x="9001094"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438045DB-4C64-CE4D-B8E5-9949681D12C1}"/>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6B569F93-B18A-C246-94EF-34A7D4EDD94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042BCFDB-7549-A74E-9341-258E6AB17A0B}"/>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94E2A106-4F39-4E97-BFB5-DFFCCB4056E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1640BDDF-AEFD-4BE1-9247-7302A27E82D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35581106"/>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Multi Photo 1">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6248400" y="3308593"/>
            <a:ext cx="5346192" cy="2726853"/>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A2E6023-8A40-1E44-BD81-EED366C96875}"/>
              </a:ext>
            </a:extLst>
          </p:cNvPr>
          <p:cNvSpPr>
            <a:spLocks noGrp="1"/>
          </p:cNvSpPr>
          <p:nvPr>
            <p:ph type="pic" sz="quarter" idx="33" hasCustomPrompt="1"/>
          </p:nvPr>
        </p:nvSpPr>
        <p:spPr>
          <a:xfrm>
            <a:off x="9001094"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Picture Placeholder 2">
            <a:extLst>
              <a:ext uri="{FF2B5EF4-FFF2-40B4-BE49-F238E27FC236}">
                <a16:creationId xmlns:a16="http://schemas.microsoft.com/office/drawing/2014/main" id="{865C3A6A-0967-1E4F-8831-6EA71CD06F5D}"/>
              </a:ext>
            </a:extLst>
          </p:cNvPr>
          <p:cNvSpPr>
            <a:spLocks noGrp="1"/>
          </p:cNvSpPr>
          <p:nvPr>
            <p:ph type="pic" sz="quarter" idx="34" hasCustomPrompt="1"/>
          </p:nvPr>
        </p:nvSpPr>
        <p:spPr>
          <a:xfrm>
            <a:off x="609600" y="1081613"/>
            <a:ext cx="5486399" cy="495382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1FAB2697-2712-FE45-8DA0-EF63106E2B9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F69977AA-16BB-0C4F-A664-D6686D72F134}"/>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62E3B1F5-C5F5-B945-9146-E3FE66ADCCE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432CA8F6-DF4D-4772-AB33-EC493EEF4B9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06988813-B187-455D-85DF-CBB5882CF1A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73858261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7" pos="3936">
          <p15:clr>
            <a:srgbClr val="FBAE40"/>
          </p15:clr>
        </p15:guide>
        <p15:guide id="10" orient="horz" pos="1008">
          <p15:clr>
            <a:srgbClr val="FBAE40"/>
          </p15:clr>
        </p15:guide>
        <p15:guide id="11" pos="384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Multi Photo 2">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8031890" y="-10673"/>
            <a:ext cx="4160109"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2" name="Picture Placeholder 2">
            <a:extLst>
              <a:ext uri="{FF2B5EF4-FFF2-40B4-BE49-F238E27FC236}">
                <a16:creationId xmlns:a16="http://schemas.microsoft.com/office/drawing/2014/main" id="{FBB367A8-8DCC-6847-8D30-74516D9E043C}"/>
              </a:ext>
            </a:extLst>
          </p:cNvPr>
          <p:cNvSpPr>
            <a:spLocks noGrp="1"/>
          </p:cNvSpPr>
          <p:nvPr>
            <p:ph type="pic" sz="quarter" idx="35" hasCustomPrompt="1"/>
          </p:nvPr>
        </p:nvSpPr>
        <p:spPr>
          <a:xfrm>
            <a:off x="8031889" y="2390327"/>
            <a:ext cx="4160111"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5" name="Picture Placeholder 2">
            <a:extLst>
              <a:ext uri="{FF2B5EF4-FFF2-40B4-BE49-F238E27FC236}">
                <a16:creationId xmlns:a16="http://schemas.microsoft.com/office/drawing/2014/main" id="{32A0B33A-CF8B-1947-ACB2-AB69665D80AB}"/>
              </a:ext>
            </a:extLst>
          </p:cNvPr>
          <p:cNvSpPr>
            <a:spLocks noGrp="1"/>
          </p:cNvSpPr>
          <p:nvPr>
            <p:ph type="pic" sz="quarter" idx="36" hasCustomPrompt="1"/>
          </p:nvPr>
        </p:nvSpPr>
        <p:spPr>
          <a:xfrm>
            <a:off x="-1" y="1380745"/>
            <a:ext cx="7303008" cy="5477257"/>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Title Placeholder 1">
            <a:extLst>
              <a:ext uri="{FF2B5EF4-FFF2-40B4-BE49-F238E27FC236}">
                <a16:creationId xmlns:a16="http://schemas.microsoft.com/office/drawing/2014/main" id="{FDD1D1A5-5D9F-764D-A02B-21CB1442F746}"/>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9FF61E78-AFFB-F44B-BFDB-C2B5875FA035}"/>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Box 13">
            <a:extLst>
              <a:ext uri="{FF2B5EF4-FFF2-40B4-BE49-F238E27FC236}">
                <a16:creationId xmlns:a16="http://schemas.microsoft.com/office/drawing/2014/main" id="{237BB4FD-6BC9-4C9C-8922-DD575DD56B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37A549D4-3018-4CAF-B7B1-806723A2E4F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2" name="Picture 11">
            <a:extLst>
              <a:ext uri="{FF2B5EF4-FFF2-40B4-BE49-F238E27FC236}">
                <a16:creationId xmlns:a16="http://schemas.microsoft.com/office/drawing/2014/main" id="{032D6F3F-2B06-47D0-B011-DEE222649BF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61038277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One Big Number - Blu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C59DC62E-7380-5A49-8746-53EFA12DC6E9}"/>
              </a:ext>
            </a:extLst>
          </p:cNvPr>
          <p:cNvSpPr>
            <a:spLocks noGrp="1"/>
          </p:cNvSpPr>
          <p:nvPr>
            <p:ph type="body" sz="quarter" idx="33"/>
          </p:nvPr>
        </p:nvSpPr>
        <p:spPr>
          <a:xfrm>
            <a:off x="609601" y="1600201"/>
            <a:ext cx="2946400" cy="3619500"/>
          </a:xfrm>
        </p:spPr>
        <p:txBody>
          <a:bodyPr anchor="b" anchorCtr="0"/>
          <a:lstStyle>
            <a:lvl1pPr>
              <a:lnSpc>
                <a:spcPct val="100000"/>
              </a:lnSpc>
              <a:spcBef>
                <a:spcPts val="300"/>
              </a:spcBef>
              <a:defRPr sz="1400">
                <a:solidFill>
                  <a:schemeClr val="tx1"/>
                </a:solidFill>
                <a:latin typeface="+mj-lt"/>
              </a:defRPr>
            </a:lvl1pPr>
            <a:lvl2pPr>
              <a:lnSpc>
                <a:spcPct val="100000"/>
              </a:lnSpc>
              <a:spcBef>
                <a:spcPts val="600"/>
              </a:spcBef>
              <a:defRPr sz="1400"/>
            </a:lvl2pPr>
            <a:lvl3pPr>
              <a:lnSpc>
                <a:spcPct val="100000"/>
              </a:lnSpc>
              <a:spcBef>
                <a:spcPts val="300"/>
              </a:spcBef>
              <a:defRPr sz="1400"/>
            </a:lvl3pPr>
            <a:lvl4pPr>
              <a:lnSpc>
                <a:spcPct val="100000"/>
              </a:lnSpc>
              <a:spcBef>
                <a:spcPts val="3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03CFF718-B5F0-3D45-A03C-81D5E2147CD0}"/>
              </a:ext>
            </a:extLst>
          </p:cNvPr>
          <p:cNvSpPr>
            <a:spLocks noGrp="1"/>
          </p:cNvSpPr>
          <p:nvPr>
            <p:ph type="body" sz="quarter" idx="32" hasCustomPrompt="1"/>
          </p:nvPr>
        </p:nvSpPr>
        <p:spPr>
          <a:xfrm>
            <a:off x="3973689" y="2816352"/>
            <a:ext cx="7608711" cy="3124200"/>
          </a:xfrm>
        </p:spPr>
        <p:txBody>
          <a:bodyPr wrap="square" anchor="b" anchorCtr="0"/>
          <a:lstStyle>
            <a:lvl1pPr algn="r">
              <a:lnSpc>
                <a:spcPts val="18500"/>
              </a:lnSpc>
              <a:spcBef>
                <a:spcPts val="0"/>
              </a:spcBef>
              <a:defRPr sz="25000" b="0" i="0" kern="0" spc="-1000" baseline="0">
                <a:solidFill>
                  <a:schemeClr val="accent1"/>
                </a:solidFill>
                <a:latin typeface="Visa Dialect Medium" pitchFamily="2" charset="77"/>
              </a:defRPr>
            </a:lvl1pPr>
          </a:lstStyle>
          <a:p>
            <a:pPr lvl="0"/>
            <a:r>
              <a:rPr lang="en-US"/>
              <a:t>00%</a:t>
            </a:r>
          </a:p>
        </p:txBody>
      </p:sp>
      <p:sp>
        <p:nvSpPr>
          <p:cNvPr id="19" name="Title Placeholder 1">
            <a:extLst>
              <a:ext uri="{FF2B5EF4-FFF2-40B4-BE49-F238E27FC236}">
                <a16:creationId xmlns:a16="http://schemas.microsoft.com/office/drawing/2014/main" id="{952DD641-DB3B-6F45-8A70-05A69559DEE6}"/>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9747253A-0C59-CE4B-BC84-E5D8D706360C}"/>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1" name="Text Placeholder 2">
            <a:extLst>
              <a:ext uri="{FF2B5EF4-FFF2-40B4-BE49-F238E27FC236}">
                <a16:creationId xmlns:a16="http://schemas.microsoft.com/office/drawing/2014/main" id="{16FCD28A-7F94-9C4F-A31C-BF109312526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44437C85-71C1-4965-98AA-AB322A645B0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8D4069C1-CB70-47E8-BE89-934AD89EEC3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80256092"/>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496">
          <p15:clr>
            <a:srgbClr val="FBAE40"/>
          </p15:clr>
        </p15:guide>
        <p15:guide id="9" pos="2240">
          <p15:clr>
            <a:srgbClr val="FBAE40"/>
          </p15:clr>
        </p15:guide>
        <p15:guide id="10" orient="horz" pos="3288">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wo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600201"/>
            <a:ext cx="5283200"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15" name="Text Placeholder 3">
            <a:extLst>
              <a:ext uri="{FF2B5EF4-FFF2-40B4-BE49-F238E27FC236}">
                <a16:creationId xmlns:a16="http://schemas.microsoft.com/office/drawing/2014/main" id="{07D909CE-D30F-4445-9B83-FD490780AD26}"/>
              </a:ext>
            </a:extLst>
          </p:cNvPr>
          <p:cNvSpPr>
            <a:spLocks noGrp="1"/>
          </p:cNvSpPr>
          <p:nvPr>
            <p:ph type="body" sz="quarter" idx="33"/>
          </p:nvPr>
        </p:nvSpPr>
        <p:spPr>
          <a:xfrm>
            <a:off x="609600" y="4745032"/>
            <a:ext cx="52832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3">
            <a:extLst>
              <a:ext uri="{FF2B5EF4-FFF2-40B4-BE49-F238E27FC236}">
                <a16:creationId xmlns:a16="http://schemas.microsoft.com/office/drawing/2014/main" id="{4E55C82F-13DC-204D-866F-573A53A30E32}"/>
              </a:ext>
            </a:extLst>
          </p:cNvPr>
          <p:cNvSpPr>
            <a:spLocks noGrp="1"/>
          </p:cNvSpPr>
          <p:nvPr>
            <p:ph type="body" sz="quarter" idx="31"/>
          </p:nvPr>
        </p:nvSpPr>
        <p:spPr>
          <a:xfrm>
            <a:off x="6248400" y="4739396"/>
            <a:ext cx="53340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600201"/>
            <a:ext cx="5328355"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21" name="Title Placeholder 1">
            <a:extLst>
              <a:ext uri="{FF2B5EF4-FFF2-40B4-BE49-F238E27FC236}">
                <a16:creationId xmlns:a16="http://schemas.microsoft.com/office/drawing/2014/main" id="{B75B0F87-EFC2-B148-AC62-E7EDC82B647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AF63A11A-E0DC-C441-8C0C-0C92B7CC32E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DAAE6A4A-48A8-1C40-A6AE-398355A5309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BAAA50A3-83EF-4952-8632-FFE353522B4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2A21BB5-F73D-4D3A-9933-F159EB15525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117568103"/>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0" name="Title Placeholder 1">
            <a:extLst>
              <a:ext uri="{FF2B5EF4-FFF2-40B4-BE49-F238E27FC236}">
                <a16:creationId xmlns:a16="http://schemas.microsoft.com/office/drawing/2014/main" id="{4B023C5D-F5CC-44FA-834F-43851B9A1016}"/>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F43EE40-5826-477B-BEEF-B50E81BADC3B}"/>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4D3463FD-6F8E-41D2-B867-102704C5E9FC}"/>
              </a:ext>
            </a:extLst>
          </p:cNvPr>
          <p:cNvCxnSpPr>
            <a:cxnSpLocks/>
          </p:cNvCxnSpPr>
          <p:nvPr/>
        </p:nvCxnSpPr>
        <p:spPr>
          <a:xfrm>
            <a:off x="6096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A843B257-7F12-4633-9525-3B6D2C5C2918}"/>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30" name="Straight Connector 29">
            <a:extLst>
              <a:ext uri="{FF2B5EF4-FFF2-40B4-BE49-F238E27FC236}">
                <a16:creationId xmlns:a16="http://schemas.microsoft.com/office/drawing/2014/main" id="{1884D96D-3DE4-40B0-90D8-B5918CF1D0E8}"/>
              </a:ext>
            </a:extLst>
          </p:cNvPr>
          <p:cNvCxnSpPr>
            <a:cxnSpLocks/>
          </p:cNvCxnSpPr>
          <p:nvPr/>
        </p:nvCxnSpPr>
        <p:spPr>
          <a:xfrm>
            <a:off x="3454400" y="2521444"/>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2">
            <a:extLst>
              <a:ext uri="{FF2B5EF4-FFF2-40B4-BE49-F238E27FC236}">
                <a16:creationId xmlns:a16="http://schemas.microsoft.com/office/drawing/2014/main" id="{65176D7D-6355-4FF3-9137-FC5B3D8B657E}"/>
              </a:ext>
            </a:extLst>
          </p:cNvPr>
          <p:cNvSpPr>
            <a:spLocks noGrp="1"/>
          </p:cNvSpPr>
          <p:nvPr>
            <p:ph type="body" sz="quarter" idx="14" hasCustomPrompt="1"/>
          </p:nvPr>
        </p:nvSpPr>
        <p:spPr>
          <a:xfrm>
            <a:off x="6295426"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35" name="Text Placeholder 2">
            <a:extLst>
              <a:ext uri="{FF2B5EF4-FFF2-40B4-BE49-F238E27FC236}">
                <a16:creationId xmlns:a16="http://schemas.microsoft.com/office/drawing/2014/main" id="{87B4ED28-009B-4D27-8603-E737D3353DF0}"/>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36" name="Straight Connector 35">
            <a:extLst>
              <a:ext uri="{FF2B5EF4-FFF2-40B4-BE49-F238E27FC236}">
                <a16:creationId xmlns:a16="http://schemas.microsoft.com/office/drawing/2014/main" id="{E2F40EFA-7CFE-412F-9670-84A0FD0AAAD2}"/>
              </a:ext>
            </a:extLst>
          </p:cNvPr>
          <p:cNvCxnSpPr>
            <a:cxnSpLocks/>
          </p:cNvCxnSpPr>
          <p:nvPr/>
        </p:nvCxnSpPr>
        <p:spPr>
          <a:xfrm>
            <a:off x="90932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B0EAEBC3-D403-4863-B94C-5BA28D11A20E}"/>
              </a:ext>
            </a:extLst>
          </p:cNvPr>
          <p:cNvSpPr>
            <a:spLocks noGrp="1"/>
          </p:cNvSpPr>
          <p:nvPr>
            <p:ph type="body" sz="quarter" idx="18" hasCustomPrompt="1"/>
          </p:nvPr>
        </p:nvSpPr>
        <p:spPr>
          <a:xfrm>
            <a:off x="6096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5</a:t>
            </a:r>
          </a:p>
        </p:txBody>
      </p:sp>
      <p:cxnSp>
        <p:nvCxnSpPr>
          <p:cNvPr id="39" name="Straight Connector 38">
            <a:extLst>
              <a:ext uri="{FF2B5EF4-FFF2-40B4-BE49-F238E27FC236}">
                <a16:creationId xmlns:a16="http://schemas.microsoft.com/office/drawing/2014/main" id="{F0BF9787-757D-4D4A-9D39-36E4F20150F8}"/>
              </a:ext>
            </a:extLst>
          </p:cNvPr>
          <p:cNvCxnSpPr>
            <a:cxnSpLocks/>
          </p:cNvCxnSpPr>
          <p:nvPr/>
        </p:nvCxnSpPr>
        <p:spPr>
          <a:xfrm>
            <a:off x="6096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a16="http://schemas.microsoft.com/office/drawing/2014/main" id="{B39AED03-861E-49F5-9486-9875D7F32529}"/>
              </a:ext>
            </a:extLst>
          </p:cNvPr>
          <p:cNvSpPr>
            <a:spLocks noGrp="1"/>
          </p:cNvSpPr>
          <p:nvPr>
            <p:ph type="body" sz="quarter" idx="20" hasCustomPrompt="1"/>
          </p:nvPr>
        </p:nvSpPr>
        <p:spPr>
          <a:xfrm>
            <a:off x="3454400" y="3962591"/>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6</a:t>
            </a:r>
          </a:p>
        </p:txBody>
      </p:sp>
      <p:cxnSp>
        <p:nvCxnSpPr>
          <p:cNvPr id="42" name="Straight Connector 41">
            <a:extLst>
              <a:ext uri="{FF2B5EF4-FFF2-40B4-BE49-F238E27FC236}">
                <a16:creationId xmlns:a16="http://schemas.microsoft.com/office/drawing/2014/main" id="{C6A4D639-35EE-4A75-9D5D-F5D68D810241}"/>
              </a:ext>
            </a:extLst>
          </p:cNvPr>
          <p:cNvCxnSpPr>
            <a:cxnSpLocks/>
          </p:cNvCxnSpPr>
          <p:nvPr/>
        </p:nvCxnSpPr>
        <p:spPr>
          <a:xfrm>
            <a:off x="3454400" y="4916821"/>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C191B399-15E8-4E18-95CE-9D88E07F669A}"/>
              </a:ext>
            </a:extLst>
          </p:cNvPr>
          <p:cNvSpPr>
            <a:spLocks noGrp="1"/>
          </p:cNvSpPr>
          <p:nvPr>
            <p:ph type="body" sz="quarter" idx="22" hasCustomPrompt="1"/>
          </p:nvPr>
        </p:nvSpPr>
        <p:spPr>
          <a:xfrm>
            <a:off x="6295423"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7</a:t>
            </a:r>
          </a:p>
        </p:txBody>
      </p:sp>
      <p:cxnSp>
        <p:nvCxnSpPr>
          <p:cNvPr id="45" name="Straight Connector 44">
            <a:extLst>
              <a:ext uri="{FF2B5EF4-FFF2-40B4-BE49-F238E27FC236}">
                <a16:creationId xmlns:a16="http://schemas.microsoft.com/office/drawing/2014/main" id="{A9BE4E74-7BEC-498B-AB83-0C7C20ED890A}"/>
              </a:ext>
            </a:extLst>
          </p:cNvPr>
          <p:cNvCxnSpPr>
            <a:cxnSpLocks/>
          </p:cNvCxnSpPr>
          <p:nvPr/>
        </p:nvCxnSpPr>
        <p:spPr>
          <a:xfrm>
            <a:off x="6295423"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 Placeholder 2">
            <a:extLst>
              <a:ext uri="{FF2B5EF4-FFF2-40B4-BE49-F238E27FC236}">
                <a16:creationId xmlns:a16="http://schemas.microsoft.com/office/drawing/2014/main" id="{092CC6EC-3B35-4B15-8ECF-71827B4F7973}"/>
              </a:ext>
            </a:extLst>
          </p:cNvPr>
          <p:cNvSpPr>
            <a:spLocks noGrp="1"/>
          </p:cNvSpPr>
          <p:nvPr>
            <p:ph type="body" sz="quarter" idx="24" hasCustomPrompt="1"/>
          </p:nvPr>
        </p:nvSpPr>
        <p:spPr>
          <a:xfrm>
            <a:off x="90932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8</a:t>
            </a:r>
          </a:p>
        </p:txBody>
      </p:sp>
      <p:cxnSp>
        <p:nvCxnSpPr>
          <p:cNvPr id="48" name="Straight Connector 47">
            <a:extLst>
              <a:ext uri="{FF2B5EF4-FFF2-40B4-BE49-F238E27FC236}">
                <a16:creationId xmlns:a16="http://schemas.microsoft.com/office/drawing/2014/main" id="{CA28FED9-B6B8-4348-BFC2-E292A6FB0FCF}"/>
              </a:ext>
            </a:extLst>
          </p:cNvPr>
          <p:cNvCxnSpPr>
            <a:cxnSpLocks/>
          </p:cNvCxnSpPr>
          <p:nvPr/>
        </p:nvCxnSpPr>
        <p:spPr>
          <a:xfrm>
            <a:off x="90932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11899807-858E-4003-8BDF-4015E542845B}"/>
              </a:ext>
            </a:extLst>
          </p:cNvPr>
          <p:cNvSpPr>
            <a:spLocks noGrp="1"/>
          </p:cNvSpPr>
          <p:nvPr>
            <p:ph sz="quarter" idx="33"/>
          </p:nvPr>
        </p:nvSpPr>
        <p:spPr>
          <a:xfrm>
            <a:off x="609600" y="2643202"/>
            <a:ext cx="247828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6" name="Content Placeholder 2">
            <a:extLst>
              <a:ext uri="{FF2B5EF4-FFF2-40B4-BE49-F238E27FC236}">
                <a16:creationId xmlns:a16="http://schemas.microsoft.com/office/drawing/2014/main" id="{8713D4C8-925C-4E15-9DF9-AB425817C32B}"/>
              </a:ext>
            </a:extLst>
          </p:cNvPr>
          <p:cNvSpPr>
            <a:spLocks noGrp="1"/>
          </p:cNvSpPr>
          <p:nvPr>
            <p:ph sz="quarter" idx="34"/>
          </p:nvPr>
        </p:nvSpPr>
        <p:spPr>
          <a:xfrm>
            <a:off x="3454400" y="2643208"/>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7" name="Content Placeholder 2">
            <a:extLst>
              <a:ext uri="{FF2B5EF4-FFF2-40B4-BE49-F238E27FC236}">
                <a16:creationId xmlns:a16="http://schemas.microsoft.com/office/drawing/2014/main" id="{7EDB3C1E-C224-4411-B608-25ABA2658B70}"/>
              </a:ext>
            </a:extLst>
          </p:cNvPr>
          <p:cNvSpPr>
            <a:spLocks noGrp="1"/>
          </p:cNvSpPr>
          <p:nvPr>
            <p:ph sz="quarter" idx="35"/>
          </p:nvPr>
        </p:nvSpPr>
        <p:spPr>
          <a:xfrm>
            <a:off x="6295426" y="2643202"/>
            <a:ext cx="2489197"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8" name="Content Placeholder 2">
            <a:extLst>
              <a:ext uri="{FF2B5EF4-FFF2-40B4-BE49-F238E27FC236}">
                <a16:creationId xmlns:a16="http://schemas.microsoft.com/office/drawing/2014/main" id="{601DD3FF-8D08-49F7-97A5-81CD5390891E}"/>
              </a:ext>
            </a:extLst>
          </p:cNvPr>
          <p:cNvSpPr>
            <a:spLocks noGrp="1"/>
          </p:cNvSpPr>
          <p:nvPr>
            <p:ph sz="quarter" idx="36"/>
          </p:nvPr>
        </p:nvSpPr>
        <p:spPr>
          <a:xfrm>
            <a:off x="9093200" y="2643202"/>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9" name="Content Placeholder 2">
            <a:extLst>
              <a:ext uri="{FF2B5EF4-FFF2-40B4-BE49-F238E27FC236}">
                <a16:creationId xmlns:a16="http://schemas.microsoft.com/office/drawing/2014/main" id="{E6F0E1CC-E3A5-476C-B9BD-8E55B73C912E}"/>
              </a:ext>
            </a:extLst>
          </p:cNvPr>
          <p:cNvSpPr>
            <a:spLocks noGrp="1"/>
          </p:cNvSpPr>
          <p:nvPr>
            <p:ph sz="quarter" idx="37"/>
          </p:nvPr>
        </p:nvSpPr>
        <p:spPr>
          <a:xfrm>
            <a:off x="609600"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0" name="Content Placeholder 2">
            <a:extLst>
              <a:ext uri="{FF2B5EF4-FFF2-40B4-BE49-F238E27FC236}">
                <a16:creationId xmlns:a16="http://schemas.microsoft.com/office/drawing/2014/main" id="{6CA859C0-8CC8-4AD9-A9BC-64F1FC91D711}"/>
              </a:ext>
            </a:extLst>
          </p:cNvPr>
          <p:cNvSpPr>
            <a:spLocks noGrp="1"/>
          </p:cNvSpPr>
          <p:nvPr>
            <p:ph sz="quarter" idx="38"/>
          </p:nvPr>
        </p:nvSpPr>
        <p:spPr>
          <a:xfrm>
            <a:off x="3454400" y="5024160"/>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1" name="Content Placeholder 2">
            <a:extLst>
              <a:ext uri="{FF2B5EF4-FFF2-40B4-BE49-F238E27FC236}">
                <a16:creationId xmlns:a16="http://schemas.microsoft.com/office/drawing/2014/main" id="{BBD7B664-2D47-45FC-8170-499D24E52CD3}"/>
              </a:ext>
            </a:extLst>
          </p:cNvPr>
          <p:cNvSpPr>
            <a:spLocks noGrp="1"/>
          </p:cNvSpPr>
          <p:nvPr>
            <p:ph sz="quarter" idx="39"/>
          </p:nvPr>
        </p:nvSpPr>
        <p:spPr>
          <a:xfrm>
            <a:off x="6295423"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2" name="Content Placeholder 2">
            <a:extLst>
              <a:ext uri="{FF2B5EF4-FFF2-40B4-BE49-F238E27FC236}">
                <a16:creationId xmlns:a16="http://schemas.microsoft.com/office/drawing/2014/main" id="{7C76208B-5543-46CF-A9E2-FACFA2214379}"/>
              </a:ext>
            </a:extLst>
          </p:cNvPr>
          <p:cNvSpPr>
            <a:spLocks noGrp="1"/>
          </p:cNvSpPr>
          <p:nvPr>
            <p:ph sz="quarter" idx="40"/>
          </p:nvPr>
        </p:nvSpPr>
        <p:spPr>
          <a:xfrm>
            <a:off x="9089423" y="5007399"/>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cxnSp>
        <p:nvCxnSpPr>
          <p:cNvPr id="40" name="Straight Connector 39">
            <a:extLst>
              <a:ext uri="{FF2B5EF4-FFF2-40B4-BE49-F238E27FC236}">
                <a16:creationId xmlns:a16="http://schemas.microsoft.com/office/drawing/2014/main" id="{F1B229B7-1E51-4DB5-8A87-EA006CA75597}"/>
              </a:ext>
            </a:extLst>
          </p:cNvPr>
          <p:cNvCxnSpPr>
            <a:cxnSpLocks/>
          </p:cNvCxnSpPr>
          <p:nvPr/>
        </p:nvCxnSpPr>
        <p:spPr>
          <a:xfrm>
            <a:off x="6295426" y="2521444"/>
            <a:ext cx="2489197"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9ACA210-CD82-4973-86C5-C81EDE5EA833}"/>
              </a:ext>
            </a:extLst>
          </p:cNvPr>
          <p:cNvSpPr txBox="1"/>
          <p:nvPr/>
        </p:nvSpPr>
        <p:spPr>
          <a:xfrm>
            <a:off x="11383802" y="6579619"/>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994615618"/>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52">
          <p15:clr>
            <a:srgbClr val="FBAE40"/>
          </p15:clr>
        </p15:guide>
        <p15:guide id="15" pos="2184">
          <p15:clr>
            <a:srgbClr val="FBAE40"/>
          </p15:clr>
        </p15:guide>
        <p15:guide id="16" pos="3744">
          <p15:clr>
            <a:srgbClr val="FBAE40"/>
          </p15:clr>
        </p15:guide>
        <p15:guide id="17" pos="3960">
          <p15:clr>
            <a:srgbClr val="FBAE40"/>
          </p15:clr>
        </p15:guide>
        <p15:guide id="18" pos="5520">
          <p15:clr>
            <a:srgbClr val="FBAE40"/>
          </p15:clr>
        </p15:guide>
        <p15:guide id="19" pos="5736">
          <p15:clr>
            <a:srgbClr val="FBAE40"/>
          </p15:clr>
        </p15:guide>
        <p15:guide id="20" orient="horz" pos="1008">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Four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331449"/>
            <a:ext cx="4462271"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33144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4" name="Text Placeholder 3">
            <a:extLst>
              <a:ext uri="{FF2B5EF4-FFF2-40B4-BE49-F238E27FC236}">
                <a16:creationId xmlns:a16="http://schemas.microsoft.com/office/drawing/2014/main" id="{EE260A1A-688B-774C-903C-0A3A1228859D}"/>
              </a:ext>
            </a:extLst>
          </p:cNvPr>
          <p:cNvSpPr>
            <a:spLocks noGrp="1"/>
          </p:cNvSpPr>
          <p:nvPr>
            <p:ph type="body" sz="quarter" idx="36"/>
          </p:nvPr>
        </p:nvSpPr>
        <p:spPr>
          <a:xfrm>
            <a:off x="609600"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3">
            <a:extLst>
              <a:ext uri="{FF2B5EF4-FFF2-40B4-BE49-F238E27FC236}">
                <a16:creationId xmlns:a16="http://schemas.microsoft.com/office/drawing/2014/main" id="{BBF07118-053B-414A-A34E-2E71FB891DB9}"/>
              </a:ext>
            </a:extLst>
          </p:cNvPr>
          <p:cNvSpPr>
            <a:spLocks noGrp="1"/>
          </p:cNvSpPr>
          <p:nvPr>
            <p:ph type="body" sz="quarter" idx="37"/>
          </p:nvPr>
        </p:nvSpPr>
        <p:spPr>
          <a:xfrm>
            <a:off x="6266688"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3">
            <a:extLst>
              <a:ext uri="{FF2B5EF4-FFF2-40B4-BE49-F238E27FC236}">
                <a16:creationId xmlns:a16="http://schemas.microsoft.com/office/drawing/2014/main" id="{884995DE-D9B7-F74A-9A09-BC6B33E180BA}"/>
              </a:ext>
            </a:extLst>
          </p:cNvPr>
          <p:cNvSpPr>
            <a:spLocks noGrp="1"/>
          </p:cNvSpPr>
          <p:nvPr>
            <p:ph type="body" sz="quarter" idx="38" hasCustomPrompt="1"/>
          </p:nvPr>
        </p:nvSpPr>
        <p:spPr>
          <a:xfrm>
            <a:off x="609601" y="3663169"/>
            <a:ext cx="4462272"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2" name="Text Placeholder 3">
            <a:extLst>
              <a:ext uri="{FF2B5EF4-FFF2-40B4-BE49-F238E27FC236}">
                <a16:creationId xmlns:a16="http://schemas.microsoft.com/office/drawing/2014/main" id="{397435F2-C0C2-E842-AD20-5B59B875A847}"/>
              </a:ext>
            </a:extLst>
          </p:cNvPr>
          <p:cNvSpPr>
            <a:spLocks noGrp="1"/>
          </p:cNvSpPr>
          <p:nvPr>
            <p:ph type="body" sz="quarter" idx="39" hasCustomPrompt="1"/>
          </p:nvPr>
        </p:nvSpPr>
        <p:spPr>
          <a:xfrm>
            <a:off x="6254045" y="366316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5" name="Text Placeholder 3">
            <a:extLst>
              <a:ext uri="{FF2B5EF4-FFF2-40B4-BE49-F238E27FC236}">
                <a16:creationId xmlns:a16="http://schemas.microsoft.com/office/drawing/2014/main" id="{E8CC7B25-E7E3-7A4F-9221-95D452FB9BFD}"/>
              </a:ext>
            </a:extLst>
          </p:cNvPr>
          <p:cNvSpPr>
            <a:spLocks noGrp="1"/>
          </p:cNvSpPr>
          <p:nvPr>
            <p:ph type="body" sz="quarter" idx="40"/>
          </p:nvPr>
        </p:nvSpPr>
        <p:spPr>
          <a:xfrm>
            <a:off x="609600"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3">
            <a:extLst>
              <a:ext uri="{FF2B5EF4-FFF2-40B4-BE49-F238E27FC236}">
                <a16:creationId xmlns:a16="http://schemas.microsoft.com/office/drawing/2014/main" id="{20496160-F36D-7148-9711-3D00BA6DF6BF}"/>
              </a:ext>
            </a:extLst>
          </p:cNvPr>
          <p:cNvSpPr>
            <a:spLocks noGrp="1"/>
          </p:cNvSpPr>
          <p:nvPr>
            <p:ph type="body" sz="quarter" idx="41"/>
          </p:nvPr>
        </p:nvSpPr>
        <p:spPr>
          <a:xfrm>
            <a:off x="6266688"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itle Placeholder 1">
            <a:extLst>
              <a:ext uri="{FF2B5EF4-FFF2-40B4-BE49-F238E27FC236}">
                <a16:creationId xmlns:a16="http://schemas.microsoft.com/office/drawing/2014/main" id="{850DE0C8-C2ED-EF4F-9321-CC334190775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4" name="Text Placeholder 2">
            <a:extLst>
              <a:ext uri="{FF2B5EF4-FFF2-40B4-BE49-F238E27FC236}">
                <a16:creationId xmlns:a16="http://schemas.microsoft.com/office/drawing/2014/main" id="{0291112C-9FF7-DE43-AF82-37C4452C4F3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2">
            <a:extLst>
              <a:ext uri="{FF2B5EF4-FFF2-40B4-BE49-F238E27FC236}">
                <a16:creationId xmlns:a16="http://schemas.microsoft.com/office/drawing/2014/main" id="{723A338C-009A-CB4B-BC74-339517B208E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7" name="TextBox 26">
            <a:extLst>
              <a:ext uri="{FF2B5EF4-FFF2-40B4-BE49-F238E27FC236}">
                <a16:creationId xmlns:a16="http://schemas.microsoft.com/office/drawing/2014/main" id="{3A71106C-2D60-4B3B-9163-BD2E616B86A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8" name="TextBox 17">
            <a:extLst>
              <a:ext uri="{FF2B5EF4-FFF2-40B4-BE49-F238E27FC236}">
                <a16:creationId xmlns:a16="http://schemas.microsoft.com/office/drawing/2014/main" id="{63CD4302-0E8F-4769-AB5B-7BD122BAF5D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99110388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DB04D166-4958-9349-BD73-4AD540758DF4}"/>
              </a:ext>
            </a:extLst>
          </p:cNvPr>
          <p:cNvSpPr>
            <a:spLocks noGrp="1"/>
          </p:cNvSpPr>
          <p:nvPr>
            <p:ph type="body" sz="quarter" idx="11"/>
          </p:nvPr>
        </p:nvSpPr>
        <p:spPr>
          <a:xfrm>
            <a:off x="5410202"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0" name="TextBox 9">
            <a:extLst>
              <a:ext uri="{FF2B5EF4-FFF2-40B4-BE49-F238E27FC236}">
                <a16:creationId xmlns:a16="http://schemas.microsoft.com/office/drawing/2014/main" id="{76D83C91-857A-4B26-8D8A-56951DA295AF}"/>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6" name="TextBox 5">
            <a:extLst>
              <a:ext uri="{FF2B5EF4-FFF2-40B4-BE49-F238E27FC236}">
                <a16:creationId xmlns:a16="http://schemas.microsoft.com/office/drawing/2014/main" id="{AA7981E2-A37D-44F7-9BC3-BADD5267227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153D914B-3AFE-47C3-BF0E-9F2857DB64D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8601172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Quote - Gray">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2E99A931-BFA9-5441-87EA-3CF04D14260C}"/>
              </a:ext>
            </a:extLst>
          </p:cNvPr>
          <p:cNvSpPr>
            <a:spLocks noGrp="1"/>
          </p:cNvSpPr>
          <p:nvPr>
            <p:ph type="body" sz="quarter" idx="10"/>
          </p:nvPr>
        </p:nvSpPr>
        <p:spPr>
          <a:xfrm>
            <a:off x="5410200"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523A58EC-AF56-4ACE-99F7-40FDEFE6CA3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32FF630E-A1BB-4624-BDA0-23B817EB760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508345332"/>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Quote - White">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2142602" y="2091325"/>
            <a:ext cx="7906795" cy="2675350"/>
          </a:xfrm>
        </p:spPr>
        <p:txBody>
          <a:bodyPr anchor="ctr" anchorCtr="0">
            <a:normAutofit/>
          </a:bodyPr>
          <a:lstStyle>
            <a:lvl1pPr algn="ctr">
              <a:lnSpc>
                <a:spcPct val="100000"/>
              </a:lnSpc>
              <a:defRPr sz="2400">
                <a:solidFill>
                  <a:schemeClr val="tx1"/>
                </a:solidFill>
                <a:latin typeface="+mj-lt"/>
              </a:defRPr>
            </a:lvl1pPr>
            <a:lvl2pPr algn="ctr">
              <a:lnSpc>
                <a:spcPct val="100000"/>
              </a:lnSpc>
              <a:spcBef>
                <a:spcPts val="0"/>
              </a:spcBef>
              <a:defRPr sz="1800">
                <a:solidFill>
                  <a:schemeClr val="accent1"/>
                </a:solidFill>
                <a:latin typeface="+mj-lt"/>
              </a:defRPr>
            </a:lvl2pPr>
            <a:lvl3pPr marL="0" indent="0" algn="ctr">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10" name="Picture 9" descr="Logo, icon, company name&#10;&#10;Description automatically generated">
            <a:extLst>
              <a:ext uri="{FF2B5EF4-FFF2-40B4-BE49-F238E27FC236}">
                <a16:creationId xmlns:a16="http://schemas.microsoft.com/office/drawing/2014/main" id="{C96BA8FE-3771-B54A-859B-C75E4B87088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28749" y="303323"/>
            <a:ext cx="2934502" cy="164592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2EEAE64F-E79B-A540-A03C-DED1488A624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28749" y="4908758"/>
            <a:ext cx="2934502" cy="1645920"/>
          </a:xfrm>
          <a:prstGeom prst="rect">
            <a:avLst/>
          </a:prstGeom>
        </p:spPr>
      </p:pic>
      <p:sp>
        <p:nvSpPr>
          <p:cNvPr id="12" name="TextBox 11">
            <a:extLst>
              <a:ext uri="{FF2B5EF4-FFF2-40B4-BE49-F238E27FC236}">
                <a16:creationId xmlns:a16="http://schemas.microsoft.com/office/drawing/2014/main" id="{ABC7BAB9-5828-4672-9095-605C815C6DA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0214915C-8206-4E74-A63E-C99114665E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251225003"/>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1_Quote - White">
    <p:bg>
      <p:bgPr>
        <a:solidFill>
          <a:schemeClr val="bg1"/>
        </a:solidFill>
        <a:effectLst/>
      </p:bgPr>
    </p:bg>
    <p:spTree>
      <p:nvGrpSpPr>
        <p:cNvPr id="1" name=""/>
        <p:cNvGrpSpPr/>
        <p:nvPr/>
      </p:nvGrpSpPr>
      <p:grpSpPr>
        <a:xfrm>
          <a:off x="0" y="0"/>
          <a:ext cx="0" cy="0"/>
          <a:chOff x="0" y="0"/>
          <a:chExt cx="0" cy="0"/>
        </a:xfrm>
      </p:grpSpPr>
      <p:pic>
        <p:nvPicPr>
          <p:cNvPr id="10" name="Picture 9" descr="Logo, icon, company name&#10;&#10;Description automatically generated">
            <a:extLst>
              <a:ext uri="{FF2B5EF4-FFF2-40B4-BE49-F238E27FC236}">
                <a16:creationId xmlns:a16="http://schemas.microsoft.com/office/drawing/2014/main" id="{7F5ACA36-7B90-4DAB-9853-21FD876EE1B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478591" y="282057"/>
            <a:ext cx="3260557" cy="182880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64E791DD-49B1-496A-A392-7FC776855FA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86004" y="4725878"/>
            <a:ext cx="3260558" cy="1828800"/>
          </a:xfrm>
          <a:prstGeom prst="rect">
            <a:avLst/>
          </a:prstGeom>
        </p:spPr>
      </p:pic>
      <p:pic>
        <p:nvPicPr>
          <p:cNvPr id="12" name="Picture 11" descr="A person wearing a hat&#10;&#10;Description automatically generated with low confidence">
            <a:extLst>
              <a:ext uri="{FF2B5EF4-FFF2-40B4-BE49-F238E27FC236}">
                <a16:creationId xmlns:a16="http://schemas.microsoft.com/office/drawing/2014/main" id="{51BF93FB-67CC-AB45-8F7F-896B8D199EF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292992" y="396682"/>
            <a:ext cx="3656002" cy="6440051"/>
          </a:xfrm>
          <a:prstGeom prst="rect">
            <a:avLst/>
          </a:prstGeom>
        </p:spPr>
      </p:pic>
      <p:sp>
        <p:nvSpPr>
          <p:cNvPr id="9" name="Text Placeholder 2">
            <a:extLst>
              <a:ext uri="{FF2B5EF4-FFF2-40B4-BE49-F238E27FC236}">
                <a16:creationId xmlns:a16="http://schemas.microsoft.com/office/drawing/2014/main" id="{CA489385-8E1D-F44F-AA67-025F1040A848}"/>
              </a:ext>
            </a:extLst>
          </p:cNvPr>
          <p:cNvSpPr>
            <a:spLocks noGrp="1"/>
          </p:cNvSpPr>
          <p:nvPr>
            <p:ph type="body" sz="quarter" idx="10"/>
          </p:nvPr>
        </p:nvSpPr>
        <p:spPr>
          <a:xfrm>
            <a:off x="613805"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4" name="TextBox 13">
            <a:extLst>
              <a:ext uri="{FF2B5EF4-FFF2-40B4-BE49-F238E27FC236}">
                <a16:creationId xmlns:a16="http://schemas.microsoft.com/office/drawing/2014/main" id="{F98AF792-8FA8-490C-A12A-00B7F7C25E3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8FFFC91-7B2C-4594-BBB8-5279D017364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604943279"/>
      </p:ext>
    </p:extLst>
  </p:cSld>
  <p:clrMapOvr>
    <a:masterClrMapping/>
  </p:clrMapOvr>
  <p:hf sldNum="0" hdr="0" dt="0"/>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guide id="13" pos="384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Quote - Photo 1">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D6B00F83-3660-194B-97E0-4599783E6740}"/>
              </a:ext>
            </a:extLst>
          </p:cNvPr>
          <p:cNvSpPr>
            <a:spLocks noGrp="1"/>
          </p:cNvSpPr>
          <p:nvPr>
            <p:ph type="body" sz="quarter" idx="12"/>
          </p:nvPr>
        </p:nvSpPr>
        <p:spPr>
          <a:xfrm>
            <a:off x="609600"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71881BD6-5C0C-4CDA-94FE-9534E908DD6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78C31686-0601-49A1-A560-B36639F0D21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224F9840-9E8F-43BB-876D-6619929D9C3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14578602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Quote - Photo 2">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25E62AD0-7492-9248-A420-17A877239972}"/>
              </a:ext>
            </a:extLst>
          </p:cNvPr>
          <p:cNvSpPr>
            <a:spLocks noGrp="1"/>
          </p:cNvSpPr>
          <p:nvPr>
            <p:ph type="body" sz="quarter" idx="12"/>
          </p:nvPr>
        </p:nvSpPr>
        <p:spPr>
          <a:xfrm>
            <a:off x="609600" y="3810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2E345161-A988-430F-8F5D-2140002DC36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CD2F956-51D0-4CEA-A8C6-557C9124840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DDF408AB-69B0-441A-9B12-C7BA94153066}"/>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52673203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ig Statement - Blue">
    <p:bg>
      <p:bgPr>
        <a:solidFill>
          <a:schemeClr val="accent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76B624A7-6C4C-4B8C-B311-91708EF3AD8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3697C293-4151-4F45-BEFC-FBBBEE255F6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B27C9290-886E-4D7E-9009-0ACD4751EE4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7402557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1_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10886"/>
            <a:ext cx="12192000" cy="6858000"/>
          </a:xfrm>
        </p:spPr>
        <p:txBody>
          <a:bodyPr anchor="ctr"/>
          <a:lstStyle>
            <a:lvl1pPr algn="ctr">
              <a:defRPr>
                <a:solidFill>
                  <a:schemeClr val="bg1"/>
                </a:solidFill>
              </a:defRPr>
            </a:lvl1pPr>
          </a:lstStyle>
          <a:p>
            <a:r>
              <a:rPr lang="en-US"/>
              <a:t>Click icon to add picture</a:t>
            </a:r>
          </a:p>
        </p:txBody>
      </p:sp>
      <p:sp>
        <p:nvSpPr>
          <p:cNvPr id="8" name="Text Placeholder 2">
            <a:extLst>
              <a:ext uri="{FF2B5EF4-FFF2-40B4-BE49-F238E27FC236}">
                <a16:creationId xmlns:a16="http://schemas.microsoft.com/office/drawing/2014/main" id="{864CFA36-6835-0746-9840-0E0BCAB2C9DD}"/>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ED516909-E1B2-444A-B3A8-7FCD52854F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0" name="TextBox 9">
            <a:extLst>
              <a:ext uri="{FF2B5EF4-FFF2-40B4-BE49-F238E27FC236}">
                <a16:creationId xmlns:a16="http://schemas.microsoft.com/office/drawing/2014/main" id="{944AB5A1-60F2-4271-9FAC-E31461C114A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2" name="Picture 11">
            <a:extLst>
              <a:ext uri="{FF2B5EF4-FFF2-40B4-BE49-F238E27FC236}">
                <a16:creationId xmlns:a16="http://schemas.microsoft.com/office/drawing/2014/main" id="{186E6A59-D2EF-466D-A88F-3B7C0E9FCDF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6449962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p:cSld name="Big Statement - Light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10886"/>
            <a:ext cx="12192000" cy="6858000"/>
          </a:xfrm>
          <a:noFill/>
        </p:spPr>
        <p:txBody>
          <a:bodyPr anchor="ctr"/>
          <a:lstStyle>
            <a:lvl1pPr algn="ctr">
              <a:defRPr>
                <a:solidFill>
                  <a:schemeClr val="bg2"/>
                </a:solidFill>
              </a:defRPr>
            </a:lvl1pPr>
          </a:lstStyle>
          <a:p>
            <a:r>
              <a:rPr lang="en-US"/>
              <a:t>Click icon to add picture</a:t>
            </a:r>
          </a:p>
        </p:txBody>
      </p:sp>
      <p:sp>
        <p:nvSpPr>
          <p:cNvPr id="7" name="Text Placeholder 2">
            <a:extLst>
              <a:ext uri="{FF2B5EF4-FFF2-40B4-BE49-F238E27FC236}">
                <a16:creationId xmlns:a16="http://schemas.microsoft.com/office/drawing/2014/main" id="{AE1D89F0-AB54-E544-B426-C59272FE43D7}"/>
              </a:ext>
            </a:extLst>
          </p:cNvPr>
          <p:cNvSpPr>
            <a:spLocks noGrp="1"/>
          </p:cNvSpPr>
          <p:nvPr>
            <p:ph type="body" sz="quarter" idx="10"/>
          </p:nvPr>
        </p:nvSpPr>
        <p:spPr>
          <a:xfrm>
            <a:off x="609600" y="1611252"/>
            <a:ext cx="5784219" cy="1817748"/>
          </a:xfrm>
        </p:spPr>
        <p:txBody>
          <a:bodyPr anchor="t">
            <a:normAutofit/>
          </a:bodyPr>
          <a:lstStyle>
            <a:lvl1pPr>
              <a:lnSpc>
                <a:spcPct val="100000"/>
              </a:lnSpc>
              <a:defRPr sz="2800">
                <a:solidFill>
                  <a:schemeClr val="tx1"/>
                </a:solidFill>
                <a:latin typeface="+mj-lt"/>
              </a:defRPr>
            </a:lvl1pPr>
            <a:lvl2pPr>
              <a:lnSpc>
                <a:spcPct val="100000"/>
              </a:lnSpc>
              <a:spcBef>
                <a:spcPts val="0"/>
              </a:spcBef>
              <a:defRPr sz="1600">
                <a:solidFill>
                  <a:schemeClr val="accent1"/>
                </a:solidFill>
                <a:latin typeface="+mj-lt"/>
              </a:defRPr>
            </a:lvl2pPr>
            <a:lvl3pPr marL="0" indent="0">
              <a:lnSpc>
                <a:spcPct val="100000"/>
              </a:lnSpc>
              <a:spcBef>
                <a:spcPts val="0"/>
              </a:spcBef>
              <a:buFontTx/>
              <a:buNone/>
              <a:defRPr sz="1600">
                <a:solidFill>
                  <a:schemeClr val="tx1"/>
                </a:solidFill>
              </a:defRPr>
            </a:lvl3pPr>
            <a:lvl4pPr>
              <a:defRPr>
                <a:solidFill>
                  <a:schemeClr val="tx1"/>
                </a:solidFill>
              </a:defRPr>
            </a:lvl4pPr>
          </a:lstStyle>
          <a:p>
            <a:pPr lvl="0"/>
            <a:r>
              <a:rPr lang="en-US"/>
              <a:t>Click to edit Master text styles</a:t>
            </a:r>
          </a:p>
        </p:txBody>
      </p:sp>
      <p:sp>
        <p:nvSpPr>
          <p:cNvPr id="10" name="TextBox 9">
            <a:extLst>
              <a:ext uri="{FF2B5EF4-FFF2-40B4-BE49-F238E27FC236}">
                <a16:creationId xmlns:a16="http://schemas.microsoft.com/office/drawing/2014/main" id="{C112A3CB-66FF-49A9-9F83-DC384BD34AB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2171590D-A924-4EC3-8C0E-CF38A11B8CC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1" name="Picture 10" descr="Logo&#10;&#10;Description automatically generated">
            <a:extLst>
              <a:ext uri="{FF2B5EF4-FFF2-40B4-BE49-F238E27FC236}">
                <a16:creationId xmlns:a16="http://schemas.microsoft.com/office/drawing/2014/main" id="{01E167C1-AF1A-49C1-B2DA-711E50FCCAD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42815758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sp>
        <p:nvSpPr>
          <p:cNvPr id="10" name="TextBox 9">
            <a:extLst>
              <a:ext uri="{FF2B5EF4-FFF2-40B4-BE49-F238E27FC236}">
                <a16:creationId xmlns:a16="http://schemas.microsoft.com/office/drawing/2014/main" id="{C8D9AF42-CC7A-4B9F-B211-4FF9B1A9EA79}"/>
              </a:ext>
            </a:extLst>
          </p:cNvPr>
          <p:cNvSpPr txBox="1"/>
          <p:nvPr/>
        </p:nvSpPr>
        <p:spPr>
          <a:xfrm>
            <a:off x="11387579" y="6587710"/>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45983145"/>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Big Statement - Icons">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AA4E5295-54E4-5142-89B4-6296C4B8CFB4}"/>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Picture Placeholder 2">
            <a:extLst>
              <a:ext uri="{FF2B5EF4-FFF2-40B4-BE49-F238E27FC236}">
                <a16:creationId xmlns:a16="http://schemas.microsoft.com/office/drawing/2014/main" id="{C38F4279-0F64-1745-A6B8-C2704BC5A301}"/>
              </a:ext>
            </a:extLst>
          </p:cNvPr>
          <p:cNvSpPr>
            <a:spLocks noGrp="1" noChangeAspect="1"/>
          </p:cNvSpPr>
          <p:nvPr>
            <p:ph type="pic" sz="quarter" idx="36" hasCustomPrompt="1"/>
          </p:nvPr>
        </p:nvSpPr>
        <p:spPr>
          <a:xfrm>
            <a:off x="-830952" y="457200"/>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4" name="Picture Placeholder 2">
            <a:extLst>
              <a:ext uri="{FF2B5EF4-FFF2-40B4-BE49-F238E27FC236}">
                <a16:creationId xmlns:a16="http://schemas.microsoft.com/office/drawing/2014/main" id="{63AACBE6-E182-6345-AFB0-E51AFD9846EE}"/>
              </a:ext>
            </a:extLst>
          </p:cNvPr>
          <p:cNvSpPr>
            <a:spLocks noGrp="1" noChangeAspect="1"/>
          </p:cNvSpPr>
          <p:nvPr>
            <p:ph type="pic" sz="quarter" idx="37" hasCustomPrompt="1"/>
          </p:nvPr>
        </p:nvSpPr>
        <p:spPr>
          <a:xfrm>
            <a:off x="10741427" y="3920825"/>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1" name="TextBox 10">
            <a:extLst>
              <a:ext uri="{FF2B5EF4-FFF2-40B4-BE49-F238E27FC236}">
                <a16:creationId xmlns:a16="http://schemas.microsoft.com/office/drawing/2014/main" id="{F1B2706E-392F-4651-A72C-C804CD1AD8B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2F0567C7-587B-4D80-9DC9-AE3BEC155F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70478877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3_Quote - Photo - Light">
    <p:bg>
      <p:bgPr>
        <a:solidFill>
          <a:schemeClr val="bg1"/>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F536B2A-9621-8D43-9647-6BD326BB0E68}"/>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69F7283E-B18E-4891-9644-6A173F99F93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ADB3F41F-14AC-40D6-B66D-AAEADBE849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9" name="Picture 8" descr="Logo&#10;&#10;Description automatically generated">
            <a:extLst>
              <a:ext uri="{FF2B5EF4-FFF2-40B4-BE49-F238E27FC236}">
                <a16:creationId xmlns:a16="http://schemas.microsoft.com/office/drawing/2014/main" id="{D6FC2312-8932-4742-9352-D9582897CC1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2280262095"/>
      </p:ext>
    </p:extLst>
  </p:cSld>
  <p:clrMapOvr>
    <a:masterClrMapping/>
  </p:clrMapOvr>
  <p:hf sldNum="0" hdr="0" dt="0"/>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ig Statement - Photo">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8D7751A-3D2C-4958-8F3D-7FD3A46C3485}"/>
              </a:ext>
            </a:extLst>
          </p:cNvPr>
          <p:cNvGraphicFramePr>
            <a:graphicFrameLocks noChangeAspect="1"/>
          </p:cNvGraphicFramePr>
          <p:nvPr>
            <p:custDataLst>
              <p:tags r:id="rId1"/>
            </p:custDataLst>
            <p:extLst>
              <p:ext uri="{D42A27DB-BD31-4B8C-83A1-F6EECF244321}">
                <p14:modId xmlns:p14="http://schemas.microsoft.com/office/powerpoint/2010/main" val="11793360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82" imgH="378" progId="TCLayout.ActiveDocument.1">
                  <p:embed/>
                </p:oleObj>
              </mc:Choice>
              <mc:Fallback>
                <p:oleObj name="think-cell Slide" r:id="rId3" imgW="382" imgH="378" progId="TCLayout.ActiveDocument.1">
                  <p:embed/>
                  <p:pic>
                    <p:nvPicPr>
                      <p:cNvPr id="2" name="Object 1" hidden="1">
                        <a:extLst>
                          <a:ext uri="{FF2B5EF4-FFF2-40B4-BE49-F238E27FC236}">
                            <a16:creationId xmlns:a16="http://schemas.microsoft.com/office/drawing/2014/main" id="{48D7751A-3D2C-4958-8F3D-7FD3A46C348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Rectangle 10">
            <a:extLst>
              <a:ext uri="{FF2B5EF4-FFF2-40B4-BE49-F238E27FC236}">
                <a16:creationId xmlns:a16="http://schemas.microsoft.com/office/drawing/2014/main" id="{C2B55CED-442B-411B-B70F-3E692974BDCB}"/>
              </a:ext>
            </a:extLst>
          </p:cNvPr>
          <p:cNvSpPr/>
          <p:nvPr/>
        </p:nvSpPr>
        <p:spPr>
          <a:xfrm>
            <a:off x="534954" y="6210300"/>
            <a:ext cx="627274" cy="2709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0"/>
            <a:ext cx="12192000" cy="6858000"/>
          </a:xfrm>
        </p:spPr>
        <p:txBody>
          <a:bodyPr anchor="ctr"/>
          <a:lstStyle>
            <a:lvl1pPr algn="ctr">
              <a:defRPr>
                <a:solidFill>
                  <a:schemeClr val="bg1"/>
                </a:solidFill>
              </a:defRPr>
            </a:lvl1pPr>
          </a:lstStyle>
          <a:p>
            <a:r>
              <a:rPr lang="en-US"/>
              <a:t>Click icon to add picture</a:t>
            </a:r>
          </a:p>
        </p:txBody>
      </p:sp>
      <p:sp>
        <p:nvSpPr>
          <p:cNvPr id="7" name="Text Placeholder 2">
            <a:extLst>
              <a:ext uri="{FF2B5EF4-FFF2-40B4-BE49-F238E27FC236}">
                <a16:creationId xmlns:a16="http://schemas.microsoft.com/office/drawing/2014/main" id="{EF768C6C-CF58-204D-9B49-15E274BCFBD0}"/>
              </a:ext>
            </a:extLst>
          </p:cNvPr>
          <p:cNvSpPr>
            <a:spLocks noGrp="1"/>
          </p:cNvSpPr>
          <p:nvPr>
            <p:ph type="body" sz="quarter" idx="10"/>
          </p:nvPr>
        </p:nvSpPr>
        <p:spPr>
          <a:xfrm>
            <a:off x="1545336" y="2313432"/>
            <a:ext cx="9109288" cy="1640335"/>
          </a:xfrm>
        </p:spPr>
        <p:txBody>
          <a:bodyPr anchor="ctr" anchorCtr="0">
            <a:noAutofit/>
          </a:bodyPr>
          <a:lstStyle>
            <a:lvl1pPr algn="ctr">
              <a:lnSpc>
                <a:spcPct val="100000"/>
              </a:lnSpc>
              <a:spcBef>
                <a:spcPts val="0"/>
              </a:spcBef>
              <a:defRPr sz="54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CC770A6F-4F30-4069-B2E6-125B028194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68512FA1-C9F4-4FC5-8840-41326195738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02FD0776-1F23-4D62-9F8D-E0CA57957C98}"/>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98291880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8_Agenda">
    <p:spTree>
      <p:nvGrpSpPr>
        <p:cNvPr id="1" name=""/>
        <p:cNvGrpSpPr/>
        <p:nvPr/>
      </p:nvGrpSpPr>
      <p:grpSpPr>
        <a:xfrm>
          <a:off x="0" y="0"/>
          <a:ext cx="0" cy="0"/>
          <a:chOff x="0" y="0"/>
          <a:chExt cx="0" cy="0"/>
        </a:xfrm>
      </p:grpSpPr>
      <p:sp>
        <p:nvSpPr>
          <p:cNvPr id="34" name="Text Placeholder 2">
            <a:extLst>
              <a:ext uri="{FF2B5EF4-FFF2-40B4-BE49-F238E27FC236}">
                <a16:creationId xmlns:a16="http://schemas.microsoft.com/office/drawing/2014/main" id="{C9001175-7075-1645-A2F8-5CFF254A790F}"/>
              </a:ext>
            </a:extLst>
          </p:cNvPr>
          <p:cNvSpPr>
            <a:spLocks noGrp="1"/>
          </p:cNvSpPr>
          <p:nvPr>
            <p:ph type="body" sz="quarter" idx="10" hasCustomPrompt="1"/>
          </p:nvPr>
        </p:nvSpPr>
        <p:spPr>
          <a:xfrm>
            <a:off x="609600" y="4098631"/>
            <a:ext cx="5486400" cy="255210"/>
          </a:xfrm>
          <a:prstGeom prst="rect">
            <a:avLst/>
          </a:prstGeom>
        </p:spPr>
        <p:txBody>
          <a:bodyPr/>
          <a:lstStyle>
            <a:lvl1pPr>
              <a:defRPr sz="1300">
                <a:solidFill>
                  <a:schemeClr val="accent1"/>
                </a:solidFill>
                <a:latin typeface="+mn-lt"/>
              </a:defRPr>
            </a:lvl1pPr>
            <a:lvl2pPr marL="457200" indent="0">
              <a:buNone/>
              <a:defRPr/>
            </a:lvl2pPr>
          </a:lstStyle>
          <a:p>
            <a:pPr lvl="0"/>
            <a:r>
              <a:rPr lang="en-US"/>
              <a:t>For more information, please contact:</a:t>
            </a:r>
          </a:p>
        </p:txBody>
      </p:sp>
      <p:sp>
        <p:nvSpPr>
          <p:cNvPr id="37" name="Text Placeholder 3">
            <a:extLst>
              <a:ext uri="{FF2B5EF4-FFF2-40B4-BE49-F238E27FC236}">
                <a16:creationId xmlns:a16="http://schemas.microsoft.com/office/drawing/2014/main" id="{07BDC76E-3EAD-FF42-A2C0-030580EC536D}"/>
              </a:ext>
            </a:extLst>
          </p:cNvPr>
          <p:cNvSpPr>
            <a:spLocks noGrp="1"/>
          </p:cNvSpPr>
          <p:nvPr>
            <p:ph type="body" sz="quarter" idx="33" hasCustomPrompt="1"/>
          </p:nvPr>
        </p:nvSpPr>
        <p:spPr>
          <a:xfrm>
            <a:off x="609600" y="4456611"/>
            <a:ext cx="5283200"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46" name="Straight Connector 45">
            <a:extLst>
              <a:ext uri="{FF2B5EF4-FFF2-40B4-BE49-F238E27FC236}">
                <a16:creationId xmlns:a16="http://schemas.microsoft.com/office/drawing/2014/main" id="{131DD59B-560C-1E42-BC4F-D82BCCB9388E}"/>
              </a:ext>
            </a:extLst>
          </p:cNvPr>
          <p:cNvCxnSpPr>
            <a:cxnSpLocks/>
          </p:cNvCxnSpPr>
          <p:nvPr/>
        </p:nvCxnSpPr>
        <p:spPr>
          <a:xfrm>
            <a:off x="609600" y="4369549"/>
            <a:ext cx="5283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Text Placeholder 3">
            <a:extLst>
              <a:ext uri="{FF2B5EF4-FFF2-40B4-BE49-F238E27FC236}">
                <a16:creationId xmlns:a16="http://schemas.microsoft.com/office/drawing/2014/main" id="{038108E8-A91B-544B-AE58-E579F97F32F2}"/>
              </a:ext>
            </a:extLst>
          </p:cNvPr>
          <p:cNvSpPr>
            <a:spLocks noGrp="1"/>
          </p:cNvSpPr>
          <p:nvPr>
            <p:ph type="body" sz="quarter" idx="34" hasCustomPrompt="1"/>
          </p:nvPr>
        </p:nvSpPr>
        <p:spPr>
          <a:xfrm>
            <a:off x="6260494" y="4456611"/>
            <a:ext cx="5321905"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51" name="Straight Connector 50">
            <a:extLst>
              <a:ext uri="{FF2B5EF4-FFF2-40B4-BE49-F238E27FC236}">
                <a16:creationId xmlns:a16="http://schemas.microsoft.com/office/drawing/2014/main" id="{892F71DB-5BDC-4740-BCA4-437EB0A68AB1}"/>
              </a:ext>
            </a:extLst>
          </p:cNvPr>
          <p:cNvCxnSpPr>
            <a:cxnSpLocks/>
          </p:cNvCxnSpPr>
          <p:nvPr/>
        </p:nvCxnSpPr>
        <p:spPr>
          <a:xfrm>
            <a:off x="6260496" y="4369549"/>
            <a:ext cx="5321905"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8DC9CEBF-A997-3847-A730-F505EFD8210D}"/>
              </a:ext>
            </a:extLst>
          </p:cNvPr>
          <p:cNvSpPr txBox="1">
            <a:spLocks/>
          </p:cNvSpPr>
          <p:nvPr/>
        </p:nvSpPr>
        <p:spPr>
          <a:xfrm>
            <a:off x="609600" y="2335492"/>
            <a:ext cx="10972800" cy="1318883"/>
          </a:xfrm>
          <a:prstGeom prst="rect">
            <a:avLst/>
          </a:prstGeom>
        </p:spPr>
        <p:txBody>
          <a:bodyPr vert="horz" lIns="0" tIns="0" rIns="0" bIns="91440" rtlCol="0" anchor="t" anchorCtr="0">
            <a:noAutofit/>
          </a:bodyPr>
          <a:lstStyle>
            <a:lvl1pPr algn="l" defTabSz="914400" rtl="0" eaLnBrk="1" latinLnBrk="0" hangingPunct="1">
              <a:lnSpc>
                <a:spcPct val="90000"/>
              </a:lnSpc>
              <a:spcBef>
                <a:spcPct val="0"/>
              </a:spcBef>
              <a:buNone/>
              <a:defRPr sz="6000" kern="1200">
                <a:solidFill>
                  <a:schemeClr val="accent1"/>
                </a:solidFill>
                <a:latin typeface="Visa Dialect Medium" pitchFamily="2" charset="0"/>
                <a:ea typeface="+mj-ea"/>
                <a:cs typeface="+mj-cs"/>
              </a:defRPr>
            </a:lvl1pPr>
          </a:lstStyle>
          <a:p>
            <a:r>
              <a:rPr lang="en-US" sz="8000" spc="-150"/>
              <a:t>Thank you</a:t>
            </a:r>
          </a:p>
        </p:txBody>
      </p:sp>
      <p:pic>
        <p:nvPicPr>
          <p:cNvPr id="11" name="Picture 10">
            <a:extLst>
              <a:ext uri="{FF2B5EF4-FFF2-40B4-BE49-F238E27FC236}">
                <a16:creationId xmlns:a16="http://schemas.microsoft.com/office/drawing/2014/main" id="{A93703EF-3215-7C4F-9099-263CB5440395}"/>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13" name="Picture 12" descr="Background pattern, rectangle&#10;&#10;Description automatically generated">
            <a:extLst>
              <a:ext uri="{FF2B5EF4-FFF2-40B4-BE49-F238E27FC236}">
                <a16:creationId xmlns:a16="http://schemas.microsoft.com/office/drawing/2014/main" id="{1158DE16-2738-D94E-92CB-790882C8E9E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14" name="TextBox 13">
            <a:extLst>
              <a:ext uri="{FF2B5EF4-FFF2-40B4-BE49-F238E27FC236}">
                <a16:creationId xmlns:a16="http://schemas.microsoft.com/office/drawing/2014/main" id="{A72438FC-1EF6-4544-9CC6-2A755FA71C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9F5E8F3-335C-4384-B1FF-B8461A4CD1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15">
            <a:extLst>
              <a:ext uri="{FF2B5EF4-FFF2-40B4-BE49-F238E27FC236}">
                <a16:creationId xmlns:a16="http://schemas.microsoft.com/office/drawing/2014/main" id="{E76B1A94-9885-4083-B250-B2F8FCFE31F0}"/>
              </a:ext>
            </a:extLst>
          </p:cNvPr>
          <p:cNvSpPr/>
          <p:nvPr/>
        </p:nvSpPr>
        <p:spPr>
          <a:xfrm>
            <a:off x="534954" y="6210300"/>
            <a:ext cx="627274" cy="2709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8830902"/>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44">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56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3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Box 8">
            <a:extLst>
              <a:ext uri="{FF2B5EF4-FFF2-40B4-BE49-F238E27FC236}">
                <a16:creationId xmlns:a16="http://schemas.microsoft.com/office/drawing/2014/main" id="{822A93CE-8ECC-45F5-AEF3-66B86A05880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34ADE85-FE04-4C1D-A0E3-C416257E524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66424819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4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A0D9A1-9E83-48FE-BA25-BF5B3FC5241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pic>
        <p:nvPicPr>
          <p:cNvPr id="8" name="Picture 7">
            <a:extLst>
              <a:ext uri="{FF2B5EF4-FFF2-40B4-BE49-F238E27FC236}">
                <a16:creationId xmlns:a16="http://schemas.microsoft.com/office/drawing/2014/main" id="{0AF825AC-87A8-4DE1-883F-A7D4E837D14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9" name="Picture 8" descr="Background pattern, rectangle&#10;&#10;Description automatically generated">
            <a:extLst>
              <a:ext uri="{FF2B5EF4-FFF2-40B4-BE49-F238E27FC236}">
                <a16:creationId xmlns:a16="http://schemas.microsoft.com/office/drawing/2014/main" id="{4C178F04-8C13-4DD6-BAE5-DE0ED7BE49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7" name="TextBox 6">
            <a:extLst>
              <a:ext uri="{FF2B5EF4-FFF2-40B4-BE49-F238E27FC236}">
                <a16:creationId xmlns:a16="http://schemas.microsoft.com/office/drawing/2014/main" id="{CA6CFD8C-17D1-4CF1-8DC5-0B8EBD70374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5">
            <a:extLst>
              <a:ext uri="{FF2B5EF4-FFF2-40B4-BE49-F238E27FC236}">
                <a16:creationId xmlns:a16="http://schemas.microsoft.com/office/drawing/2014/main" id="{BED8F4C4-5704-49EA-A065-468B22A46110}"/>
              </a:ext>
            </a:extLst>
          </p:cNvPr>
          <p:cNvSpPr/>
          <p:nvPr/>
        </p:nvSpPr>
        <p:spPr>
          <a:xfrm>
            <a:off x="534954" y="6210300"/>
            <a:ext cx="627274" cy="2709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167608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nd Subhead - Blue">
    <p:bg>
      <p:bgPr>
        <a:solidFill>
          <a:schemeClr val="accent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solidFill>
                  <a:schemeClr val="bg1"/>
                </a:solidFill>
              </a:defRPr>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bg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1" name="TextBox 10">
            <a:extLst>
              <a:ext uri="{FF2B5EF4-FFF2-40B4-BE49-F238E27FC236}">
                <a16:creationId xmlns:a16="http://schemas.microsoft.com/office/drawing/2014/main" id="{5956CE09-72E4-4F2E-BB26-6A8A49D6757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994C3246-B392-4150-9B5C-C1BCC3CEDEE7}"/>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3209902570"/>
      </p:ext>
    </p:extLst>
  </p:cSld>
  <p:clrMapOvr>
    <a:masterClrMapping/>
  </p:clrMapOvr>
  <p:hf sldNum="0" hdr="0" dt="0"/>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cSld name="4_Title and Subhea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4160D80-66DD-46E8-A1A8-3B4B3B81CAC2}"/>
              </a:ext>
            </a:extLst>
          </p:cNvPr>
          <p:cNvGraphicFramePr>
            <a:graphicFrameLocks noChangeAspect="1"/>
          </p:cNvGraphicFramePr>
          <p:nvPr>
            <p:custDataLst>
              <p:tags r:id="rId1"/>
            </p:custDataLst>
            <p:extLst>
              <p:ext uri="{D42A27DB-BD31-4B8C-83A1-F6EECF244321}">
                <p14:modId xmlns:p14="http://schemas.microsoft.com/office/powerpoint/2010/main" val="23934524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3" name="Object 2" hidden="1">
                        <a:extLst>
                          <a:ext uri="{FF2B5EF4-FFF2-40B4-BE49-F238E27FC236}">
                            <a16:creationId xmlns:a16="http://schemas.microsoft.com/office/drawing/2014/main" id="{34160D80-66DD-46E8-A1A8-3B4B3B81CA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04A35BE-3B8F-4F3E-B795-82BFC49D771A}"/>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err="1">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8" name="Subtitle 1">
            <a:extLst>
              <a:ext uri="{FF2B5EF4-FFF2-40B4-BE49-F238E27FC236}">
                <a16:creationId xmlns:a16="http://schemas.microsoft.com/office/drawing/2014/main" id="{0B54B57D-4A13-4469-9179-52A8E144AA49}"/>
              </a:ext>
            </a:extLst>
          </p:cNvPr>
          <p:cNvSpPr>
            <a:spLocks noGrp="1"/>
          </p:cNvSpPr>
          <p:nvPr>
            <p:ph type="body" idx="13"/>
          </p:nvPr>
        </p:nvSpPr>
        <p:spPr>
          <a:xfrm>
            <a:off x="443889" y="949568"/>
            <a:ext cx="10669590" cy="381000"/>
          </a:xfrm>
        </p:spPr>
        <p:txBody>
          <a:bodyPr anchor="t">
            <a:noAutofit/>
          </a:bodyPr>
          <a:lstStyle>
            <a:lvl1pPr marL="0" indent="0">
              <a:spcBef>
                <a:spcPts val="0"/>
              </a:spcBef>
              <a:buNone/>
              <a:defRPr sz="2000" b="0">
                <a:solidFill>
                  <a:schemeClr val="accent3"/>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Click to edit Master text styles</a:t>
            </a: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734431" y="6407557"/>
            <a:ext cx="7207250" cy="96950"/>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lvl1pPr>
              <a:defRPr sz="2800"/>
            </a:lvl1pPr>
          </a:lstStyle>
          <a:p>
            <a:r>
              <a:rPr lang="en-US"/>
              <a:t>Click to edit Master title style</a:t>
            </a:r>
          </a:p>
        </p:txBody>
      </p:sp>
    </p:spTree>
    <p:extLst>
      <p:ext uri="{BB962C8B-B14F-4D97-AF65-F5344CB8AC3E}">
        <p14:creationId xmlns:p14="http://schemas.microsoft.com/office/powerpoint/2010/main" val="2609312020"/>
      </p:ext>
    </p:extLst>
  </p:cSld>
  <p:clrMapOvr>
    <a:masterClrMapping/>
  </p:clrMapOvr>
  <p:hf sldNum="0" hdr="0" dt="0"/>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7C03D-C54D-40F9-AE6B-95171A26107E}"/>
              </a:ext>
            </a:extLst>
          </p:cNvPr>
          <p:cNvSpPr>
            <a:spLocks noGrp="1"/>
          </p:cNvSpPr>
          <p:nvPr>
            <p:ph type="title"/>
          </p:nvPr>
        </p:nvSpPr>
        <p:spPr/>
        <p:txBody>
          <a:bodyPr/>
          <a:lstStyle>
            <a:lvl1pPr>
              <a:defRPr sz="2400"/>
            </a:lvl1pPr>
          </a:lstStyle>
          <a:p>
            <a:r>
              <a:rPr lang="en-US"/>
              <a:t>Click to edit Master title style</a:t>
            </a:r>
          </a:p>
        </p:txBody>
      </p:sp>
      <p:sp>
        <p:nvSpPr>
          <p:cNvPr id="3" name="Date Placeholder 2">
            <a:extLst>
              <a:ext uri="{FF2B5EF4-FFF2-40B4-BE49-F238E27FC236}">
                <a16:creationId xmlns:a16="http://schemas.microsoft.com/office/drawing/2014/main" id="{BE4DB319-1DBD-4158-A53E-69B8D62FFAA5}"/>
              </a:ext>
            </a:extLst>
          </p:cNvPr>
          <p:cNvSpPr>
            <a:spLocks noGrp="1"/>
          </p:cNvSpPr>
          <p:nvPr>
            <p:ph type="dt" sz="half" idx="10"/>
          </p:nvPr>
        </p:nvSpPr>
        <p:spPr/>
        <p:txBody>
          <a:bodyPr/>
          <a:lstStyle/>
          <a:p>
            <a:fld id="{959F822C-F838-414C-BE88-4C36BDF8A5E0}" type="datetimeFigureOut">
              <a:rPr lang="en-US" smtClean="0"/>
              <a:t>8/7/24</a:t>
            </a:fld>
            <a:endParaRPr lang="en-US"/>
          </a:p>
        </p:txBody>
      </p:sp>
      <p:sp>
        <p:nvSpPr>
          <p:cNvPr id="4" name="Footer Placeholder 3">
            <a:extLst>
              <a:ext uri="{FF2B5EF4-FFF2-40B4-BE49-F238E27FC236}">
                <a16:creationId xmlns:a16="http://schemas.microsoft.com/office/drawing/2014/main" id="{C8DD8B8A-BE34-4A8E-84DB-6FB75CE4C7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D4E8CF-5B8A-42F4-ADE9-A70238546734}"/>
              </a:ext>
            </a:extLst>
          </p:cNvPr>
          <p:cNvSpPr>
            <a:spLocks noGrp="1"/>
          </p:cNvSpPr>
          <p:nvPr>
            <p:ph type="sldNum" sz="quarter" idx="12"/>
          </p:nvPr>
        </p:nvSpPr>
        <p:spPr/>
        <p:txBody>
          <a:bodyPr/>
          <a:lstStyle/>
          <a:p>
            <a:fld id="{F4246F8F-FAA8-46C5-BC54-A96E0370B4C4}" type="slidenum">
              <a:rPr lang="en-US" smtClean="0"/>
              <a:t>‹#›</a:t>
            </a:fld>
            <a:endParaRPr lang="en-US"/>
          </a:p>
        </p:txBody>
      </p:sp>
    </p:spTree>
    <p:extLst>
      <p:ext uri="{BB962C8B-B14F-4D97-AF65-F5344CB8AC3E}">
        <p14:creationId xmlns:p14="http://schemas.microsoft.com/office/powerpoint/2010/main" val="2073729373"/>
      </p:ext>
    </p:extLst>
  </p:cSld>
  <p:clrMapOvr>
    <a:masterClrMapping/>
  </p:clrMapOvr>
  <p:hf sldNum="0" hdr="0" dt="0"/>
</p:sldLayout>
</file>

<file path=ppt/slideLayouts/slideLayout139.xml><?xml version="1.0" encoding="utf-8"?>
<p:sldLayout xmlns:a="http://schemas.openxmlformats.org/drawingml/2006/main" xmlns:r="http://schemas.openxmlformats.org/officeDocument/2006/relationships" xmlns:p="http://schemas.openxmlformats.org/presentationml/2006/main">
  <p:cSld name="1_Title, Subhead and Bullets">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846BCC25-AC44-4BFA-A151-4070B551A088}"/>
              </a:ext>
            </a:extLst>
          </p:cNvPr>
          <p:cNvSpPr>
            <a:spLocks noGrp="1"/>
          </p:cNvSpPr>
          <p:nvPr>
            <p:ph idx="1"/>
          </p:nvPr>
        </p:nvSpPr>
        <p:spPr>
          <a:xfrm>
            <a:off x="443889" y="1524000"/>
            <a:ext cx="11293841" cy="4572000"/>
          </a:xfrm>
        </p:spPr>
        <p:txBody>
          <a:bodyPr wrap="square"/>
          <a:lstStyle>
            <a:lvl1pPr marL="227013" marR="0"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lvl1pPr>
            <a:lvl2pPr marL="571500" marR="0" indent="-225425" algn="l" defTabSz="914400" rtl="0" eaLnBrk="1" fontAlgn="auto" latinLnBrk="0" hangingPunct="1">
              <a:lnSpc>
                <a:spcPct val="90000"/>
              </a:lnSpc>
              <a:spcBef>
                <a:spcPts val="800"/>
              </a:spcBef>
              <a:spcAft>
                <a:spcPts val="200"/>
              </a:spcAft>
              <a:buClr>
                <a:srgbClr val="5C5C5C"/>
              </a:buClr>
              <a:buSzTx/>
              <a:buFont typeface="Calibri" panose="020F0502020204030204" pitchFamily="34" charset="0"/>
              <a:buChar char="─"/>
              <a:tabLst/>
              <a:defRPr/>
            </a:lvl2pPr>
            <a:lvl3pPr marL="801688" marR="0" indent="-176213" algn="l" defTabSz="914400" rtl="0" eaLnBrk="1" fontAlgn="auto" latinLnBrk="0" hangingPunct="1">
              <a:lnSpc>
                <a:spcPct val="100000"/>
              </a:lnSpc>
              <a:spcBef>
                <a:spcPts val="200"/>
              </a:spcBef>
              <a:spcAft>
                <a:spcPts val="200"/>
              </a:spcAft>
              <a:buClr>
                <a:srgbClr val="5C5C5C"/>
              </a:buClr>
              <a:buSzTx/>
              <a:buFont typeface="Arial" panose="020B0604020202020204" pitchFamily="34" charset="0"/>
              <a:buChar char="•"/>
              <a:tabLst/>
              <a:defRPr lang="en-US" sz="1800" kern="1200" noProof="0" dirty="0" smtClean="0">
                <a:solidFill>
                  <a:schemeClr val="accent3"/>
                </a:solidFill>
                <a:latin typeface="+mn-lt"/>
                <a:ea typeface="+mn-ea"/>
                <a:cs typeface="+mn-cs"/>
              </a:defRPr>
            </a:lvl3pPr>
            <a:lvl4pPr marL="0" marR="0" indent="0" algn="l" defTabSz="914400" rtl="0" eaLnBrk="1" fontAlgn="auto" latinLnBrk="0" hangingPunct="1">
              <a:lnSpc>
                <a:spcPct val="100000"/>
              </a:lnSpc>
              <a:spcBef>
                <a:spcPts val="200"/>
              </a:spcBef>
              <a:spcAft>
                <a:spcPts val="200"/>
              </a:spcAft>
              <a:buClrTx/>
              <a:buSzTx/>
              <a:buFontTx/>
              <a:buNone/>
              <a:tabLst/>
              <a:defRPr/>
            </a:lvl4pPr>
          </a:lstStyle>
          <a:p>
            <a:pPr marL="227013" marR="0" lvl="0"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Click to edit Master text styles</a:t>
            </a:r>
          </a:p>
          <a:p>
            <a:pPr marL="227013" marR="0" lvl="1"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Second level</a:t>
            </a:r>
          </a:p>
          <a:p>
            <a:pPr marL="227013" marR="0" lvl="2"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Third level</a:t>
            </a:r>
          </a:p>
          <a:p>
            <a:pPr marL="227013" marR="0" lvl="3"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Fourth level</a:t>
            </a:r>
          </a:p>
        </p:txBody>
      </p:sp>
      <p:sp>
        <p:nvSpPr>
          <p:cNvPr id="6" name="Subtitle 1">
            <a:extLst>
              <a:ext uri="{FF2B5EF4-FFF2-40B4-BE49-F238E27FC236}">
                <a16:creationId xmlns:a16="http://schemas.microsoft.com/office/drawing/2014/main" id="{F7810EDF-A4C7-49A3-A75F-9BF5A43AA89C}"/>
              </a:ext>
            </a:extLst>
          </p:cNvPr>
          <p:cNvSpPr>
            <a:spLocks noGrp="1"/>
          </p:cNvSpPr>
          <p:nvPr>
            <p:ph type="body" idx="13"/>
          </p:nvPr>
        </p:nvSpPr>
        <p:spPr>
          <a:xfrm>
            <a:off x="443889" y="949569"/>
            <a:ext cx="10669590" cy="381000"/>
          </a:xfrm>
        </p:spPr>
        <p:txBody>
          <a:bodyPr vert="horz" lIns="0" tIns="0" rIns="0" bIns="0" rtlCol="0" anchor="t">
            <a:noAutofit/>
          </a:bodyPr>
          <a:lstStyle>
            <a:lvl1pPr marL="0" indent="0">
              <a:buFont typeface="Arial" panose="020B0604020202020204" pitchFamily="34" charset="0"/>
              <a:buNone/>
              <a:defRPr lang="en-US" sz="2000" b="0" dirty="0">
                <a:solidFill>
                  <a:schemeClr val="accent5"/>
                </a:solidFill>
                <a:latin typeface="Segoe UI Semibold" panose="020B0702040204020203" pitchFamily="34" charset="0"/>
                <a:cs typeface="Segoe UI Semibold" panose="020B0702040204020203" pitchFamily="34" charset="0"/>
              </a:defRPr>
            </a:lvl1pPr>
          </a:lstStyle>
          <a:p>
            <a:pPr marL="227013" lvl="0" indent="-227013">
              <a:spcBef>
                <a:spcPts val="0"/>
              </a:spcBef>
            </a:pPr>
            <a:r>
              <a:rPr lang="en-US"/>
              <a:t>Click to edit Master text styles</a:t>
            </a:r>
          </a:p>
        </p:txBody>
      </p:sp>
      <p:sp>
        <p:nvSpPr>
          <p:cNvPr id="5" name="Title 4">
            <a:extLst>
              <a:ext uri="{FF2B5EF4-FFF2-40B4-BE49-F238E27FC236}">
                <a16:creationId xmlns:a16="http://schemas.microsoft.com/office/drawing/2014/main" id="{C4264BDF-3199-4030-97AE-11E54CC5E3D8}"/>
              </a:ext>
            </a:extLst>
          </p:cNvPr>
          <p:cNvSpPr>
            <a:spLocks noGrp="1"/>
          </p:cNvSpPr>
          <p:nvPr>
            <p:ph type="title"/>
          </p:nvPr>
        </p:nvSpPr>
        <p:spPr>
          <a:xfrm>
            <a:off x="443889" y="187570"/>
            <a:ext cx="10668002" cy="762000"/>
          </a:xfrm>
        </p:spPr>
        <p:txBody>
          <a:bodyPr/>
          <a:lstStyle/>
          <a:p>
            <a:r>
              <a:rPr lang="en-US"/>
              <a:t>Click to edit Master title style</a:t>
            </a:r>
          </a:p>
        </p:txBody>
      </p:sp>
      <p:sp>
        <p:nvSpPr>
          <p:cNvPr id="7" name="Subtitle 1">
            <a:extLst>
              <a:ext uri="{FF2B5EF4-FFF2-40B4-BE49-F238E27FC236}">
                <a16:creationId xmlns:a16="http://schemas.microsoft.com/office/drawing/2014/main" id="{63B34DA0-1F00-4816-88BC-EF46999D46D7}"/>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Tree>
    <p:extLst>
      <p:ext uri="{BB962C8B-B14F-4D97-AF65-F5344CB8AC3E}">
        <p14:creationId xmlns:p14="http://schemas.microsoft.com/office/powerpoint/2010/main" val="3303757821"/>
      </p:ext>
    </p:extLst>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Header -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Tree>
    <p:extLst>
      <p:ext uri="{BB962C8B-B14F-4D97-AF65-F5344CB8AC3E}">
        <p14:creationId xmlns:p14="http://schemas.microsoft.com/office/powerpoint/2010/main" val="227559887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4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66BDB3E-4F1B-4982-8BF9-AA6B1F1569FC}"/>
              </a:ext>
            </a:extLst>
          </p:cNvPr>
          <p:cNvGraphicFramePr>
            <a:graphicFrameLocks noChangeAspect="1"/>
          </p:cNvGraphicFramePr>
          <p:nvPr>
            <p:custDataLst>
              <p:tags r:id="rId1"/>
            </p:custDataLst>
            <p:extLst>
              <p:ext uri="{D42A27DB-BD31-4B8C-83A1-F6EECF244321}">
                <p14:modId xmlns:p14="http://schemas.microsoft.com/office/powerpoint/2010/main" val="22719956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3" name="Object 2" hidden="1">
                        <a:extLst>
                          <a:ext uri="{FF2B5EF4-FFF2-40B4-BE49-F238E27FC236}">
                            <a16:creationId xmlns:a16="http://schemas.microsoft.com/office/drawing/2014/main" id="{D66BDB3E-4F1B-4982-8BF9-AA6B1F1569F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336C443-77E6-4A75-B607-C9BA335CB0B6}"/>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8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43889" y="6453308"/>
            <a:ext cx="11185127" cy="107722"/>
          </a:xfrm>
        </p:spPr>
        <p:txBody>
          <a:bodyPr wrap="square" anchor="b">
            <a:spAutoFit/>
          </a:bodyPr>
          <a:lstStyle>
            <a:lvl1pPr marL="0" indent="0">
              <a:spcBef>
                <a:spcPts val="0"/>
              </a:spcBef>
              <a:buNone/>
              <a:defRPr sz="700" b="0">
                <a:solidFill>
                  <a:schemeClr val="bg2"/>
                </a:solidFill>
                <a:latin typeface="Segoe UI "/>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lvl1pPr>
              <a:defRPr sz="2800">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04863302"/>
      </p:ext>
    </p:extLst>
  </p:cSld>
  <p:clrMapOvr>
    <a:masterClrMapping/>
  </p:clrMapOvr>
  <p:hf sldNum="0" hdr="0" dt="0"/>
</p:sldLayout>
</file>

<file path=ppt/slideLayouts/slideLayout141.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p>
            <a:r>
              <a:rPr lang="en-US"/>
              <a:t>Click to edit Master title style</a:t>
            </a:r>
          </a:p>
        </p:txBody>
      </p:sp>
    </p:spTree>
    <p:extLst>
      <p:ext uri="{BB962C8B-B14F-4D97-AF65-F5344CB8AC3E}">
        <p14:creationId xmlns:p14="http://schemas.microsoft.com/office/powerpoint/2010/main" val="3100940288"/>
      </p:ext>
    </p:extLst>
  </p:cSld>
  <p:clrMapOvr>
    <a:masterClrMapping/>
  </p:clrMapOvr>
  <p:hf sldNum="0" hdr="0" dt="0"/>
</p:sldLayout>
</file>

<file path=ppt/slideLayouts/slideLayout142.xml><?xml version="1.0" encoding="utf-8"?>
<p:sldLayout xmlns:a="http://schemas.openxmlformats.org/drawingml/2006/main" xmlns:r="http://schemas.openxmlformats.org/officeDocument/2006/relationships" xmlns:p="http://schemas.openxmlformats.org/presentationml/2006/main">
  <p:cSld name="5_Title and Bulle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extLst>
              <p:ext uri="{D42A27DB-BD31-4B8C-83A1-F6EECF244321}">
                <p14:modId xmlns:p14="http://schemas.microsoft.com/office/powerpoint/2010/main" val="299739337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4" imgW="359" imgH="360" progId="TCLayout.ActiveDocument.1">
                  <p:embed/>
                </p:oleObj>
              </mc:Choice>
              <mc:Fallback>
                <p:oleObj name="think-cell Slide" r:id="rId4" imgW="359" imgH="360" progId="TCLayout.ActiveDocument.1">
                  <p:embed/>
                  <p:pic>
                    <p:nvPicPr>
                      <p:cNvPr id="3" name="Object 2"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EED51B5-9107-44F8-8ED0-1DB5982AF25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3200" b="0" i="0" baseline="0" err="1">
              <a:latin typeface="Segoe UI Light" panose="020B0502040204020203" pitchFamily="34" charset="0"/>
              <a:ea typeface="+mj-ea"/>
              <a:cs typeface="Segoe UI Light" panose="020B0502040204020203" pitchFamily="34" charset="0"/>
              <a:sym typeface="Segoe UI Light" panose="020B0502040204020203" pitchFamily="34" charset="0"/>
            </a:endParaRPr>
          </a:p>
        </p:txBody>
      </p:sp>
      <p:sp>
        <p:nvSpPr>
          <p:cNvPr id="2" name="Title 1"/>
          <p:cNvSpPr>
            <a:spLocks noGrp="1"/>
          </p:cNvSpPr>
          <p:nvPr>
            <p:ph type="title" hasCustomPrompt="1"/>
          </p:nvPr>
        </p:nvSpPr>
        <p:spPr bwMode="gray">
          <a:xfrm>
            <a:off x="304800" y="243840"/>
            <a:ext cx="11582400" cy="366254"/>
          </a:xfrm>
        </p:spPr>
        <p:txBody>
          <a:bodyPr/>
          <a:lstStyle/>
          <a:p>
            <a:r>
              <a:rPr lang="en-US"/>
              <a:t>Click to edit title</a:t>
            </a:r>
          </a:p>
        </p:txBody>
      </p:sp>
      <p:sp>
        <p:nvSpPr>
          <p:cNvPr id="7" name="Content Placeholder 2"/>
          <p:cNvSpPr>
            <a:spLocks noGrp="1"/>
          </p:cNvSpPr>
          <p:nvPr>
            <p:ph idx="1" hasCustomPrompt="1"/>
          </p:nvPr>
        </p:nvSpPr>
        <p:spPr>
          <a:xfrm>
            <a:off x="304800" y="1188720"/>
            <a:ext cx="11582400" cy="1854867"/>
          </a:xfrm>
        </p:spPr>
        <p:txBody>
          <a:bodyPr vert="horz" lIns="0" tIns="0" rIns="0" bIns="0" rtlCol="0">
            <a:sp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7487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1_Title and Bullets">
    <p:spTree>
      <p:nvGrpSpPr>
        <p:cNvPr id="1" name=""/>
        <p:cNvGrpSpPr/>
        <p:nvPr/>
      </p:nvGrpSpPr>
      <p:grpSpPr>
        <a:xfrm>
          <a:off x="0" y="0"/>
          <a:ext cx="0" cy="0"/>
          <a:chOff x="0" y="0"/>
          <a:chExt cx="0" cy="0"/>
        </a:xfrm>
      </p:grpSpPr>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8" name="Text Placeholder 2">
            <a:extLst>
              <a:ext uri="{FF2B5EF4-FFF2-40B4-BE49-F238E27FC236}">
                <a16:creationId xmlns:a16="http://schemas.microsoft.com/office/drawing/2014/main" id="{BD64FBC7-0348-4FCB-B4CC-B3EBB7834800}"/>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Tree>
    <p:extLst>
      <p:ext uri="{BB962C8B-B14F-4D97-AF65-F5344CB8AC3E}">
        <p14:creationId xmlns:p14="http://schemas.microsoft.com/office/powerpoint/2010/main" val="101266659"/>
      </p:ext>
    </p:extLst>
  </p:cSld>
  <p:clrMapOvr>
    <a:masterClrMapping/>
  </p:clrMapOvr>
  <p:hf sldNum="0" hdr="0" dt="0"/>
  <p:extLst>
    <p:ext uri="{DCECCB84-F9BA-43D5-87BE-67443E8EF086}">
      <p15:sldGuideLst xmlns:p15="http://schemas.microsoft.com/office/powerpoint/2012/main"/>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Future Considera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E884460-2E6B-57C3-4A1A-3DD22677707E}"/>
              </a:ext>
            </a:extLst>
          </p:cNvPr>
          <p:cNvGraphicFramePr>
            <a:graphicFrameLocks noChangeAspect="1"/>
          </p:cNvGraphicFramePr>
          <p:nvPr userDrawn="1">
            <p:custDataLst>
              <p:tags r:id="rId1"/>
            </p:custDataLst>
            <p:extLst>
              <p:ext uri="{D42A27DB-BD31-4B8C-83A1-F6EECF244321}">
                <p14:modId xmlns:p14="http://schemas.microsoft.com/office/powerpoint/2010/main" val="178558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E884460-2E6B-57C3-4A1A-3DD226777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01F9548-162A-4715-BBDE-BD262EE6732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5B0F3AB-1D3B-49D8-9299-CC0116B50C6C}"/>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9" name="Text Placeholder 17">
            <a:extLst>
              <a:ext uri="{FF2B5EF4-FFF2-40B4-BE49-F238E27FC236}">
                <a16:creationId xmlns:a16="http://schemas.microsoft.com/office/drawing/2014/main" id="{66799D28-B391-06B3-D24A-6F510AD8478E}"/>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sp>
        <p:nvSpPr>
          <p:cNvPr id="21" name="Rectangle 20">
            <a:extLst>
              <a:ext uri="{FF2B5EF4-FFF2-40B4-BE49-F238E27FC236}">
                <a16:creationId xmlns:a16="http://schemas.microsoft.com/office/drawing/2014/main" id="{866DC150-E05C-93F4-918D-A6AE2567153F}"/>
              </a:ext>
            </a:extLst>
          </p:cNvPr>
          <p:cNvSpPr/>
          <p:nvPr userDrawn="1"/>
        </p:nvSpPr>
        <p:spPr>
          <a:xfrm>
            <a:off x="2803244"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31">
            <a:extLst>
              <a:ext uri="{FF2B5EF4-FFF2-40B4-BE49-F238E27FC236}">
                <a16:creationId xmlns:a16="http://schemas.microsoft.com/office/drawing/2014/main" id="{2541B3C5-0601-6653-1358-0EE6F33E407B}"/>
              </a:ext>
            </a:extLst>
          </p:cNvPr>
          <p:cNvSpPr>
            <a:spLocks noGrp="1"/>
          </p:cNvSpPr>
          <p:nvPr>
            <p:ph type="body" sz="quarter" idx="36" hasCustomPrompt="1"/>
          </p:nvPr>
        </p:nvSpPr>
        <p:spPr>
          <a:xfrm>
            <a:off x="720724" y="3636701"/>
            <a:ext cx="6065559" cy="1622425"/>
          </a:xfrm>
        </p:spPr>
        <p:txBody>
          <a:bodyPr/>
          <a:lstStyle>
            <a:lvl1pPr marL="171450" indent="-171450">
              <a:spcBef>
                <a:spcPts val="300"/>
              </a:spcBef>
              <a:spcAft>
                <a:spcPts val="0"/>
              </a:spcAft>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5" name="Text Placeholder 31">
            <a:extLst>
              <a:ext uri="{FF2B5EF4-FFF2-40B4-BE49-F238E27FC236}">
                <a16:creationId xmlns:a16="http://schemas.microsoft.com/office/drawing/2014/main" id="{5DEB308E-52E9-65FB-39A2-3E53FD6A6861}"/>
              </a:ext>
            </a:extLst>
          </p:cNvPr>
          <p:cNvSpPr>
            <a:spLocks noGrp="1"/>
          </p:cNvSpPr>
          <p:nvPr>
            <p:ph type="body" sz="quarter" idx="35" hasCustomPrompt="1"/>
          </p:nvPr>
        </p:nvSpPr>
        <p:spPr>
          <a:xfrm>
            <a:off x="720724" y="1477067"/>
            <a:ext cx="6065559" cy="1622425"/>
          </a:xfrm>
        </p:spPr>
        <p:txBody>
          <a:bodyPr/>
          <a:lstStyle>
            <a:lvl1pPr marL="171450" indent="-171450">
              <a:spcBef>
                <a:spcPts val="3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3923318312"/>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2_Strategic Priority">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34179155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8" name="Rectangle 37">
            <a:extLst>
              <a:ext uri="{FF2B5EF4-FFF2-40B4-BE49-F238E27FC236}">
                <a16:creationId xmlns:a16="http://schemas.microsoft.com/office/drawing/2014/main" id="{99C44EF8-0492-9847-9E9A-9278110E051F}"/>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01F9548-162A-4715-BBDE-BD262EE6732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5B0F3AB-1D3B-49D8-9299-CC0116B50C6C}"/>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ABD560A4-A43F-D6C2-412E-69DB5F304ADC}"/>
              </a:ext>
            </a:extLst>
          </p:cNvPr>
          <p:cNvCxnSpPr>
            <a:cxnSpLocks/>
          </p:cNvCxnSpPr>
          <p:nvPr userDrawn="1"/>
        </p:nvCxnSpPr>
        <p:spPr>
          <a:xfrm>
            <a:off x="720724" y="3453775"/>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AAB0947-95D2-91E4-7D78-09DB59B2DEBC}"/>
              </a:ext>
            </a:extLst>
          </p:cNvPr>
          <p:cNvSpPr/>
          <p:nvPr userDrawn="1"/>
        </p:nvSpPr>
        <p:spPr>
          <a:xfrm>
            <a:off x="2335771" y="3266488"/>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36D7641-6154-86F4-A327-29637533DB57}"/>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E367C4F-70EC-BDE9-C5AE-B9B11182E658}"/>
              </a:ext>
            </a:extLst>
          </p:cNvPr>
          <p:cNvSpPr/>
          <p:nvPr userDrawn="1"/>
        </p:nvSpPr>
        <p:spPr>
          <a:xfrm>
            <a:off x="2803244"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DDBCA95-4CE6-5F1B-53B5-D893E10B84BC}"/>
              </a:ext>
            </a:extLst>
          </p:cNvPr>
          <p:cNvGrpSpPr/>
          <p:nvPr userDrawn="1"/>
        </p:nvGrpSpPr>
        <p:grpSpPr>
          <a:xfrm>
            <a:off x="2897467"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31081CE7-7E75-EA00-68A7-0C54ED1FF55C}"/>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0BA9ABA6-7CB6-CA38-69DC-2546A6AB3B26}"/>
                </a:ext>
              </a:extLst>
            </p:cNvPr>
            <p:cNvPicPr>
              <a:picLocks noChangeAspect="1"/>
            </p:cNvPicPr>
            <p:nvPr userDrawn="1"/>
          </p:nvPicPr>
          <p:blipFill>
            <a:blip r:embed="rId8"/>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1F1CA976-9F81-6668-F4D9-322EEFF3DB11}"/>
              </a:ext>
            </a:extLst>
          </p:cNvPr>
          <p:cNvGrpSpPr/>
          <p:nvPr userDrawn="1"/>
        </p:nvGrpSpPr>
        <p:grpSpPr>
          <a:xfrm>
            <a:off x="2440285" y="3323719"/>
            <a:ext cx="2626437" cy="228600"/>
            <a:chOff x="720798" y="3314700"/>
            <a:chExt cx="2626437" cy="228600"/>
          </a:xfrm>
        </p:grpSpPr>
        <p:sp>
          <p:nvSpPr>
            <p:cNvPr id="27" name="TextBox 26">
              <a:extLst>
                <a:ext uri="{FF2B5EF4-FFF2-40B4-BE49-F238E27FC236}">
                  <a16:creationId xmlns:a16="http://schemas.microsoft.com/office/drawing/2014/main" id="{66C6ED41-066B-E55F-C952-AAC8D82E215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5BBCE1FA-EEAD-24C7-2DF1-5FE0669BDE76}"/>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0279A02F-99C8-CD64-1295-7B2F48DFCBD8}"/>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1B25826-52E0-D5DE-3AFC-AC9D87403E3E}"/>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A16AD64-CABD-8EE9-EDC3-5E6459498A1D}"/>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4B0231A-BFD2-5301-5468-6572A959FBFE}"/>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8889CBED-D29E-2F6D-0012-F7983F23C787}"/>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34" name="Text Placeholder 31">
            <a:extLst>
              <a:ext uri="{FF2B5EF4-FFF2-40B4-BE49-F238E27FC236}">
                <a16:creationId xmlns:a16="http://schemas.microsoft.com/office/drawing/2014/main" id="{72C35BD8-DD3E-035D-F507-71FB25156137}"/>
              </a:ext>
            </a:extLst>
          </p:cNvPr>
          <p:cNvSpPr>
            <a:spLocks noGrp="1"/>
          </p:cNvSpPr>
          <p:nvPr>
            <p:ph type="body" sz="quarter" idx="36" hasCustomPrompt="1"/>
          </p:nvPr>
        </p:nvSpPr>
        <p:spPr>
          <a:xfrm>
            <a:off x="720724" y="3636701"/>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Tree>
    <p:extLst>
      <p:ext uri="{BB962C8B-B14F-4D97-AF65-F5344CB8AC3E}">
        <p14:creationId xmlns:p14="http://schemas.microsoft.com/office/powerpoint/2010/main" val="4233195314"/>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2_Strategic Priority_Blank">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29484419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01F9548-162A-4715-BBDE-BD262EE6732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5B0F3AB-1D3B-49D8-9299-CC0116B50C6C}"/>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spTree>
    <p:extLst>
      <p:ext uri="{BB962C8B-B14F-4D97-AF65-F5344CB8AC3E}">
        <p14:creationId xmlns:p14="http://schemas.microsoft.com/office/powerpoint/2010/main" val="3489407674"/>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Slide­ - Illustration Blue">
    <p:bg>
      <p:bgPr>
        <a:solidFill>
          <a:schemeClr val="accent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13" name="Graphic 12">
            <a:extLst>
              <a:ext uri="{FF2B5EF4-FFF2-40B4-BE49-F238E27FC236}">
                <a16:creationId xmlns:a16="http://schemas.microsoft.com/office/drawing/2014/main" id="{6B980B98-A2F2-104F-B1F3-4969CC3C5AC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54240" y="2776810"/>
            <a:ext cx="4431429" cy="3299311"/>
          </a:xfrm>
          <a:prstGeom prst="rect">
            <a:avLst/>
          </a:prstGeom>
        </p:spPr>
      </p:pic>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3775397645"/>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Slide­ - Dark Photo 1">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8AFEF0-CB40-4365-A775-D6F2BB16FA4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10"/>
          <a:stretch/>
        </p:blipFill>
        <p:spPr>
          <a:xfrm>
            <a:off x="0" y="693"/>
            <a:ext cx="12192000" cy="6858000"/>
          </a:xfrm>
          <a:prstGeom prst="rect">
            <a:avLst/>
          </a:prstGeom>
        </p:spPr>
      </p:pic>
      <p:pic>
        <p:nvPicPr>
          <p:cNvPr id="15" name="Picture 14">
            <a:extLst>
              <a:ext uri="{FF2B5EF4-FFF2-40B4-BE49-F238E27FC236}">
                <a16:creationId xmlns:a16="http://schemas.microsoft.com/office/drawing/2014/main" id="{18EC1F21-AAC7-8A41-9558-DBE34F21E88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9" name="Title Placeholder 1">
            <a:extLst>
              <a:ext uri="{FF2B5EF4-FFF2-40B4-BE49-F238E27FC236}">
                <a16:creationId xmlns:a16="http://schemas.microsoft.com/office/drawing/2014/main" id="{AFB0E0BF-8F1B-C647-A3D3-2167637E4156}"/>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sp>
        <p:nvSpPr>
          <p:cNvPr id="20" name="Text Placeholder 2">
            <a:extLst>
              <a:ext uri="{FF2B5EF4-FFF2-40B4-BE49-F238E27FC236}">
                <a16:creationId xmlns:a16="http://schemas.microsoft.com/office/drawing/2014/main" id="{563D750A-F4C0-194B-A4D8-5A5E6C4DEEA7}"/>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7" name="Picture 6" descr="Background pattern, rectangle&#10;&#10;Description automatically generated">
            <a:extLst>
              <a:ext uri="{FF2B5EF4-FFF2-40B4-BE49-F238E27FC236}">
                <a16:creationId xmlns:a16="http://schemas.microsoft.com/office/drawing/2014/main" id="{E058CA6E-5F4B-F941-BD6B-E82D893B126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10" name="TextBox 9">
            <a:extLst>
              <a:ext uri="{FF2B5EF4-FFF2-40B4-BE49-F238E27FC236}">
                <a16:creationId xmlns:a16="http://schemas.microsoft.com/office/drawing/2014/main" id="{66C5AB2C-D691-9849-BDBB-E7E6DFBD91C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1"/>
                </a:solidFill>
              </a:rPr>
              <a:t>©2024 Visa. All rights reserved. Visa Confidential</a:t>
            </a:r>
          </a:p>
        </p:txBody>
      </p:sp>
      <p:sp>
        <p:nvSpPr>
          <p:cNvPr id="11" name="TextBox 10">
            <a:extLst>
              <a:ext uri="{FF2B5EF4-FFF2-40B4-BE49-F238E27FC236}">
                <a16:creationId xmlns:a16="http://schemas.microsoft.com/office/drawing/2014/main" id="{DBAB3BF8-5AE5-EB46-8B57-998DACED1EF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1"/>
                </a:solidFill>
              </a:rPr>
              <a:pPr algn="r"/>
              <a:t>‹#›</a:t>
            </a:fld>
            <a:endParaRPr lang="en-US" sz="600">
              <a:solidFill>
                <a:schemeClr val="bg1"/>
              </a:solidFill>
            </a:endParaRPr>
          </a:p>
        </p:txBody>
      </p:sp>
    </p:spTree>
    <p:extLst>
      <p:ext uri="{BB962C8B-B14F-4D97-AF65-F5344CB8AC3E}">
        <p14:creationId xmlns:p14="http://schemas.microsoft.com/office/powerpoint/2010/main" val="477648764"/>
      </p:ext>
    </p:extLst>
  </p:cSld>
  <p:clrMapOvr>
    <a:masterClrMapping/>
  </p:clrMapOvr>
  <p:hf sldNum="0" hdr="0" dt="0"/>
  <p:extLst>
    <p:ext uri="{DCECCB84-F9BA-43D5-87BE-67443E8EF086}">
      <p15:sldGuideLst xmlns:p15="http://schemas.microsoft.com/office/powerpoint/2012/main">
        <p15:guide id="1" orient="horz" pos="132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Slide­ - Light Photo">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76AED2-1CFF-4BDE-9E1E-69CBC3EB080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81596"/>
          </a:xfrm>
          <a:prstGeom prst="rect">
            <a:avLst/>
          </a:prstGeom>
        </p:spPr>
      </p:pic>
      <p:pic>
        <p:nvPicPr>
          <p:cNvPr id="15" name="Picture 14">
            <a:extLst>
              <a:ext uri="{FF2B5EF4-FFF2-40B4-BE49-F238E27FC236}">
                <a16:creationId xmlns:a16="http://schemas.microsoft.com/office/drawing/2014/main" id="{54848DAD-A1C5-BA4C-9B67-B4FD8714D28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18" name="Title Placeholder 1">
            <a:extLst>
              <a:ext uri="{FF2B5EF4-FFF2-40B4-BE49-F238E27FC236}">
                <a16:creationId xmlns:a16="http://schemas.microsoft.com/office/drawing/2014/main" id="{7F36E9A5-B20B-9240-BE59-A48AFE097B74}"/>
              </a:ext>
            </a:extLst>
          </p:cNvPr>
          <p:cNvSpPr>
            <a:spLocks noGrp="1"/>
          </p:cNvSpPr>
          <p:nvPr>
            <p:ph type="title" hasCustomPrompt="1"/>
          </p:nvPr>
        </p:nvSpPr>
        <p:spPr>
          <a:xfrm>
            <a:off x="614173" y="1610833"/>
            <a:ext cx="5481827"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20" name="Text Placeholder 2">
            <a:extLst>
              <a:ext uri="{FF2B5EF4-FFF2-40B4-BE49-F238E27FC236}">
                <a16:creationId xmlns:a16="http://schemas.microsoft.com/office/drawing/2014/main" id="{6856474F-DB99-E44D-BFE6-6C67698BAD78}"/>
              </a:ext>
            </a:extLst>
          </p:cNvPr>
          <p:cNvSpPr>
            <a:spLocks noGrp="1"/>
          </p:cNvSpPr>
          <p:nvPr>
            <p:ph type="body" sz="quarter" idx="10" hasCustomPrompt="1"/>
          </p:nvPr>
        </p:nvSpPr>
        <p:spPr>
          <a:xfrm>
            <a:off x="614173" y="2647860"/>
            <a:ext cx="5481826"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9" name="Picture 8" descr="Background pattern, rectangle&#10;&#10;Description automatically generated">
            <a:extLst>
              <a:ext uri="{FF2B5EF4-FFF2-40B4-BE49-F238E27FC236}">
                <a16:creationId xmlns:a16="http://schemas.microsoft.com/office/drawing/2014/main" id="{03B21D41-9026-49AE-9F0C-C3635D6835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10" name="TextBox 9">
            <a:extLst>
              <a:ext uri="{FF2B5EF4-FFF2-40B4-BE49-F238E27FC236}">
                <a16:creationId xmlns:a16="http://schemas.microsoft.com/office/drawing/2014/main" id="{F9560AEA-675B-0747-9C5B-DBF5C5D4574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2475C2A6-77D3-EE48-B7DC-5AD197DBE1D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269684829"/>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Header -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Tree>
    <p:extLst>
      <p:ext uri="{BB962C8B-B14F-4D97-AF65-F5344CB8AC3E}">
        <p14:creationId xmlns:p14="http://schemas.microsoft.com/office/powerpoint/2010/main" val="304384146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Slide­ - Animated">
    <p:bg>
      <p:bgPr>
        <a:solidFill>
          <a:srgbClr val="F3F3F3"/>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80FA535-D4AF-42CF-9E01-4C837F26F463}"/>
              </a:ext>
            </a:extLst>
          </p:cNvPr>
          <p:cNvGraphicFramePr>
            <a:graphicFrameLocks noChangeAspect="1"/>
          </p:cNvGraphicFramePr>
          <p:nvPr>
            <p:custDataLst>
              <p:tags r:id="rId1"/>
            </p:custDataLst>
            <p:extLst>
              <p:ext uri="{D42A27DB-BD31-4B8C-83A1-F6EECF244321}">
                <p14:modId xmlns:p14="http://schemas.microsoft.com/office/powerpoint/2010/main" val="33601487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2" imgH="378" progId="TCLayout.ActiveDocument.1">
                  <p:embed/>
                </p:oleObj>
              </mc:Choice>
              <mc:Fallback>
                <p:oleObj name="think-cell Slide" r:id="rId5" imgW="382" imgH="378" progId="TCLayout.ActiveDocument.1">
                  <p:embed/>
                  <p:pic>
                    <p:nvPicPr>
                      <p:cNvPr id="4" name="Object 3" hidden="1">
                        <a:extLst>
                          <a:ext uri="{FF2B5EF4-FFF2-40B4-BE49-F238E27FC236}">
                            <a16:creationId xmlns:a16="http://schemas.microsoft.com/office/drawing/2014/main" id="{A80FA535-D4AF-42CF-9E01-4C837F26F46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0A6D42A5-3782-4C2C-9F77-15CD87FBF908}"/>
              </a:ext>
            </a:extLst>
          </p:cNvPr>
          <p:cNvSpPr/>
          <p:nvPr/>
        </p:nvSpPr>
        <p:spPr>
          <a:xfrm>
            <a:off x="534954" y="6210300"/>
            <a:ext cx="627274" cy="270932"/>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ver animation" descr="Cover animation">
            <a:extLst>
              <a:ext uri="{FF2B5EF4-FFF2-40B4-BE49-F238E27FC236}">
                <a16:creationId xmlns:a16="http://schemas.microsoft.com/office/drawing/2014/main" id="{7FC1DE2B-DAD6-47AB-9CB9-E8506337D6AE}"/>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6522783" y="0"/>
            <a:ext cx="5669217" cy="6823913"/>
          </a:xfrm>
          <a:prstGeom prst="rect">
            <a:avLst/>
          </a:prstGeom>
        </p:spPr>
      </p:pic>
      <p:sp>
        <p:nvSpPr>
          <p:cNvPr id="14" name="Title Placeholder 1">
            <a:extLst>
              <a:ext uri="{FF2B5EF4-FFF2-40B4-BE49-F238E27FC236}">
                <a16:creationId xmlns:a16="http://schemas.microsoft.com/office/drawing/2014/main" id="{9F72CCA6-9EE3-C247-B43B-2AA3A4865DDE}"/>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5" name="Text Placeholder 2">
            <a:extLst>
              <a:ext uri="{FF2B5EF4-FFF2-40B4-BE49-F238E27FC236}">
                <a16:creationId xmlns:a16="http://schemas.microsoft.com/office/drawing/2014/main" id="{4292D8FE-1B47-1448-BFAB-BD805161A955}"/>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C9F79052-C88A-1048-8CED-1033FB84B149}"/>
              </a:ext>
            </a:extLst>
          </p:cNvPr>
          <p:cNvPicPr>
            <a:picLocks noChangeAspect="1"/>
          </p:cNvPicPr>
          <p:nvPr/>
        </p:nvPicPr>
        <p:blipFill>
          <a:blip r:embed="rId8"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pic>
        <p:nvPicPr>
          <p:cNvPr id="8" name="Picture 7" descr="Background pattern, rectangle&#10;&#10;Description automatically generated">
            <a:extLst>
              <a:ext uri="{FF2B5EF4-FFF2-40B4-BE49-F238E27FC236}">
                <a16:creationId xmlns:a16="http://schemas.microsoft.com/office/drawing/2014/main" id="{ED388E55-55D7-5C40-ADE9-5CEA3FE4221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9" name="TextBox 8">
            <a:extLst>
              <a:ext uri="{FF2B5EF4-FFF2-40B4-BE49-F238E27FC236}">
                <a16:creationId xmlns:a16="http://schemas.microsoft.com/office/drawing/2014/main" id="{0199D746-2464-FD49-84E3-654E4F57AC0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5386940F-7C28-224B-98AB-1812886ABDC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14526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4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hf sldNum="0" hdr="0" dt="0"/>
  <p:extLst>
    <p:ext uri="{DCECCB84-F9BA-43D5-87BE-67443E8EF086}">
      <p15:sldGuideLst xmlns:p15="http://schemas.microsoft.com/office/powerpoint/2012/main">
        <p15:guide id="1" orient="horz" pos="132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Slide­ - Cut Out Photo 1">
    <p:bg>
      <p:bgPr>
        <a:solidFill>
          <a:schemeClr val="bg1"/>
        </a:solidFill>
        <a:effectLst/>
      </p:bgPr>
    </p:bg>
    <p:spTree>
      <p:nvGrpSpPr>
        <p:cNvPr id="1" name=""/>
        <p:cNvGrpSpPr/>
        <p:nvPr/>
      </p:nvGrpSpPr>
      <p:grpSpPr>
        <a:xfrm>
          <a:off x="0" y="0"/>
          <a:ext cx="0" cy="0"/>
          <a:chOff x="0" y="0"/>
          <a:chExt cx="0" cy="0"/>
        </a:xfrm>
      </p:grpSpPr>
      <p:pic>
        <p:nvPicPr>
          <p:cNvPr id="16" name="Picture 15" descr="Background pattern, rectangle&#10;&#10;Description automatically generated">
            <a:extLst>
              <a:ext uri="{FF2B5EF4-FFF2-40B4-BE49-F238E27FC236}">
                <a16:creationId xmlns:a16="http://schemas.microsoft.com/office/drawing/2014/main" id="{B0E12C26-1E94-CB42-8023-58210ADC5F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8" name="Picture 7">
            <a:extLst>
              <a:ext uri="{FF2B5EF4-FFF2-40B4-BE49-F238E27FC236}">
                <a16:creationId xmlns:a16="http://schemas.microsoft.com/office/drawing/2014/main" id="{223FB5CC-A908-C349-A4A1-3544609E2CE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sp>
        <p:nvSpPr>
          <p:cNvPr id="11" name="Title Placeholder 1">
            <a:extLst>
              <a:ext uri="{FF2B5EF4-FFF2-40B4-BE49-F238E27FC236}">
                <a16:creationId xmlns:a16="http://schemas.microsoft.com/office/drawing/2014/main" id="{B8B5B4A7-F017-C24F-89BE-552CF18DD54C}"/>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2" name="Text Placeholder 2">
            <a:extLst>
              <a:ext uri="{FF2B5EF4-FFF2-40B4-BE49-F238E27FC236}">
                <a16:creationId xmlns:a16="http://schemas.microsoft.com/office/drawing/2014/main" id="{A9F4E330-F8C7-B84B-AAAB-64D4D5BB75FD}"/>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9" name="Picture 18" descr="A person wearing a hat&#10;&#10;Description automatically generated with low confidence">
            <a:extLst>
              <a:ext uri="{FF2B5EF4-FFF2-40B4-BE49-F238E27FC236}">
                <a16:creationId xmlns:a16="http://schemas.microsoft.com/office/drawing/2014/main" id="{FC0D15E3-B337-0549-B525-3F77087FC50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231405" y="208974"/>
            <a:ext cx="3774637" cy="6649026"/>
          </a:xfrm>
          <a:prstGeom prst="rect">
            <a:avLst/>
          </a:prstGeom>
        </p:spPr>
      </p:pic>
      <p:sp>
        <p:nvSpPr>
          <p:cNvPr id="10" name="TextBox 9">
            <a:extLst>
              <a:ext uri="{FF2B5EF4-FFF2-40B4-BE49-F238E27FC236}">
                <a16:creationId xmlns:a16="http://schemas.microsoft.com/office/drawing/2014/main" id="{8C070F02-578B-3443-B637-00D27509AA5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C97C0451-24A4-DD41-B323-03E7C37034A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
            <a:extLst>
              <a:ext uri="{FF2B5EF4-FFF2-40B4-BE49-F238E27FC236}">
                <a16:creationId xmlns:a16="http://schemas.microsoft.com/office/drawing/2014/main" id="{1E1F78A4-DBDB-4267-92AD-FFB06CFE32B1}"/>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4876457"/>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Slide­ - Cut Out Photo 2">
    <p:bg>
      <p:bgPr>
        <a:solidFill>
          <a:schemeClr val="bg1"/>
        </a:solidFill>
        <a:effectLst/>
      </p:bgPr>
    </p:bg>
    <p:spTree>
      <p:nvGrpSpPr>
        <p:cNvPr id="1" name=""/>
        <p:cNvGrpSpPr/>
        <p:nvPr/>
      </p:nvGrpSpPr>
      <p:grpSpPr>
        <a:xfrm>
          <a:off x="0" y="0"/>
          <a:ext cx="0" cy="0"/>
          <a:chOff x="0" y="0"/>
          <a:chExt cx="0" cy="0"/>
        </a:xfrm>
      </p:grpSpPr>
      <p:pic>
        <p:nvPicPr>
          <p:cNvPr id="19" name="Picture 18" descr="Background pattern, rectangle&#10;&#10;Description automatically generated">
            <a:extLst>
              <a:ext uri="{FF2B5EF4-FFF2-40B4-BE49-F238E27FC236}">
                <a16:creationId xmlns:a16="http://schemas.microsoft.com/office/drawing/2014/main" id="{BFEC35DF-7B4B-3640-B202-6D0D3C8927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sp>
        <p:nvSpPr>
          <p:cNvPr id="12" name="Title Placeholder 1">
            <a:extLst>
              <a:ext uri="{FF2B5EF4-FFF2-40B4-BE49-F238E27FC236}">
                <a16:creationId xmlns:a16="http://schemas.microsoft.com/office/drawing/2014/main" id="{729A6456-0C45-5243-BC7D-3EBF863AFD56}"/>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4" name="Text Placeholder 2">
            <a:extLst>
              <a:ext uri="{FF2B5EF4-FFF2-40B4-BE49-F238E27FC236}">
                <a16:creationId xmlns:a16="http://schemas.microsoft.com/office/drawing/2014/main" id="{A9DAEB0D-D158-EE40-8A18-ED68A560B45E}"/>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41F67C15-23BB-C34D-984B-365C6144B85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pic>
        <p:nvPicPr>
          <p:cNvPr id="20" name="Picture 19">
            <a:extLst>
              <a:ext uri="{FF2B5EF4-FFF2-40B4-BE49-F238E27FC236}">
                <a16:creationId xmlns:a16="http://schemas.microsoft.com/office/drawing/2014/main" id="{21264048-8683-B04A-BE92-365764B758F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286920" y="296944"/>
            <a:ext cx="3898532" cy="6180056"/>
          </a:xfrm>
          <a:prstGeom prst="rect">
            <a:avLst/>
          </a:prstGeom>
        </p:spPr>
      </p:pic>
      <p:sp>
        <p:nvSpPr>
          <p:cNvPr id="9" name="TextBox 8">
            <a:extLst>
              <a:ext uri="{FF2B5EF4-FFF2-40B4-BE49-F238E27FC236}">
                <a16:creationId xmlns:a16="http://schemas.microsoft.com/office/drawing/2014/main" id="{72F55B74-8AE2-2F4C-A8CC-7002F18140F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F964E4DA-CF8C-5245-BEE4-F59B1938DEC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10">
            <a:extLst>
              <a:ext uri="{FF2B5EF4-FFF2-40B4-BE49-F238E27FC236}">
                <a16:creationId xmlns:a16="http://schemas.microsoft.com/office/drawing/2014/main" id="{886C8F39-AC74-4106-A1AE-01B8F6D9634C}"/>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1240526"/>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Slide­ - Cut Out Photo 3">
    <p:bg>
      <p:bgPr>
        <a:solidFill>
          <a:schemeClr val="bg1"/>
        </a:solidFill>
        <a:effectLst/>
      </p:bgPr>
    </p:bg>
    <p:spTree>
      <p:nvGrpSpPr>
        <p:cNvPr id="1" name=""/>
        <p:cNvGrpSpPr/>
        <p:nvPr/>
      </p:nvGrpSpPr>
      <p:grpSpPr>
        <a:xfrm>
          <a:off x="0" y="0"/>
          <a:ext cx="0" cy="0"/>
          <a:chOff x="0" y="0"/>
          <a:chExt cx="0" cy="0"/>
        </a:xfrm>
      </p:grpSpPr>
      <p:pic>
        <p:nvPicPr>
          <p:cNvPr id="21" name="Picture 20" descr="Background pattern, rectangle&#10;&#10;Description automatically generated">
            <a:extLst>
              <a:ext uri="{FF2B5EF4-FFF2-40B4-BE49-F238E27FC236}">
                <a16:creationId xmlns:a16="http://schemas.microsoft.com/office/drawing/2014/main" id="{E8930F7D-FC4C-B545-BF55-6C2F96ED1D7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22" name="Picture 21" descr="A person holding a phone&#10;&#10;Description automatically generated with medium confidence">
            <a:extLst>
              <a:ext uri="{FF2B5EF4-FFF2-40B4-BE49-F238E27FC236}">
                <a16:creationId xmlns:a16="http://schemas.microsoft.com/office/drawing/2014/main" id="{7CF29D7B-D274-A24D-9456-1D142F993F1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111528" y="734453"/>
            <a:ext cx="3702286" cy="6123547"/>
          </a:xfrm>
          <a:prstGeom prst="rect">
            <a:avLst/>
          </a:prstGeom>
        </p:spPr>
      </p:pic>
      <p:sp>
        <p:nvSpPr>
          <p:cNvPr id="16" name="Title Placeholder 1">
            <a:extLst>
              <a:ext uri="{FF2B5EF4-FFF2-40B4-BE49-F238E27FC236}">
                <a16:creationId xmlns:a16="http://schemas.microsoft.com/office/drawing/2014/main" id="{A4B0D38C-5191-2A46-A65F-EB152D0EE137}"/>
              </a:ext>
            </a:extLst>
          </p:cNvPr>
          <p:cNvSpPr>
            <a:spLocks noGrp="1"/>
          </p:cNvSpPr>
          <p:nvPr>
            <p:ph type="title" hasCustomPrompt="1"/>
          </p:nvPr>
        </p:nvSpPr>
        <p:spPr>
          <a:xfrm>
            <a:off x="609600" y="1610833"/>
            <a:ext cx="5486400"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7" name="Text Placeholder 2">
            <a:extLst>
              <a:ext uri="{FF2B5EF4-FFF2-40B4-BE49-F238E27FC236}">
                <a16:creationId xmlns:a16="http://schemas.microsoft.com/office/drawing/2014/main" id="{AFAD9EF4-BFE4-544D-89ED-637CA0828522}"/>
              </a:ext>
            </a:extLst>
          </p:cNvPr>
          <p:cNvSpPr>
            <a:spLocks noGrp="1"/>
          </p:cNvSpPr>
          <p:nvPr>
            <p:ph type="body" sz="quarter" idx="10" hasCustomPrompt="1"/>
          </p:nvPr>
        </p:nvSpPr>
        <p:spPr>
          <a:xfrm>
            <a:off x="609599" y="2647860"/>
            <a:ext cx="5486399"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8" name="Picture 17">
            <a:extLst>
              <a:ext uri="{FF2B5EF4-FFF2-40B4-BE49-F238E27FC236}">
                <a16:creationId xmlns:a16="http://schemas.microsoft.com/office/drawing/2014/main" id="{EEF24CA7-7CB8-2447-9C3C-B88313F9FBC1}"/>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534953" y="385590"/>
            <a:ext cx="836212" cy="270932"/>
          </a:xfrm>
          <a:prstGeom prst="rect">
            <a:avLst/>
          </a:prstGeom>
        </p:spPr>
      </p:pic>
      <p:pic>
        <p:nvPicPr>
          <p:cNvPr id="23" name="Picture 22" descr="A picture containing person, dog&#10;&#10;Description automatically generated">
            <a:extLst>
              <a:ext uri="{FF2B5EF4-FFF2-40B4-BE49-F238E27FC236}">
                <a16:creationId xmlns:a16="http://schemas.microsoft.com/office/drawing/2014/main" id="{30F7D106-CE35-E242-B8C0-5B06D3A2CE6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07833" y="3909462"/>
            <a:ext cx="2726676" cy="2781331"/>
          </a:xfrm>
          <a:prstGeom prst="rect">
            <a:avLst/>
          </a:prstGeom>
        </p:spPr>
      </p:pic>
      <p:sp>
        <p:nvSpPr>
          <p:cNvPr id="10" name="TextBox 9">
            <a:extLst>
              <a:ext uri="{FF2B5EF4-FFF2-40B4-BE49-F238E27FC236}">
                <a16:creationId xmlns:a16="http://schemas.microsoft.com/office/drawing/2014/main" id="{81094A0A-76A3-1B45-9EF1-EF4320A30CC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63F4E884-A953-F146-98F1-8B4C5B6833E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FA3DEAE8-4A72-4BCE-B4E2-12326ADEF205}"/>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4494070"/>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3_Title Slide­ - Light Photo">
    <p:bg>
      <p:bgPr>
        <a:solidFill>
          <a:schemeClr val="bg1"/>
        </a:solidFill>
        <a:effectLst/>
      </p:bgPr>
    </p:bg>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73708F72-9177-1C4A-B014-F0C6B19AB492}"/>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0" name="Text Placeholder 2">
            <a:extLst>
              <a:ext uri="{FF2B5EF4-FFF2-40B4-BE49-F238E27FC236}">
                <a16:creationId xmlns:a16="http://schemas.microsoft.com/office/drawing/2014/main" id="{9C3D2448-008D-704E-B888-D8E863B403B5}"/>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1" name="Picture 10">
            <a:extLst>
              <a:ext uri="{FF2B5EF4-FFF2-40B4-BE49-F238E27FC236}">
                <a16:creationId xmlns:a16="http://schemas.microsoft.com/office/drawing/2014/main" id="{03EB1792-DD80-214E-9375-EE70AE1BB6B4}"/>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sp>
        <p:nvSpPr>
          <p:cNvPr id="7" name="TextBox 6">
            <a:extLst>
              <a:ext uri="{FF2B5EF4-FFF2-40B4-BE49-F238E27FC236}">
                <a16:creationId xmlns:a16="http://schemas.microsoft.com/office/drawing/2014/main" id="{006F69B3-EAF8-AD4A-A506-57425CC3FBBF}"/>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64D4F06E-0767-9446-A975-422A8E49DAA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13B89775-FC9C-4A6C-8F15-A47A5CCABCA3}"/>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6877728"/>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Slide­ - Big Type - with Icon">
    <p:bg>
      <p:bgPr>
        <a:solidFill>
          <a:schemeClr val="accent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76C857-6C05-8E4F-89DE-4C6A9CEA50B0}"/>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4" name="Title Placeholder 1">
            <a:extLst>
              <a:ext uri="{FF2B5EF4-FFF2-40B4-BE49-F238E27FC236}">
                <a16:creationId xmlns:a16="http://schemas.microsoft.com/office/drawing/2014/main" id="{B4CD84E1-A716-784A-BEDC-3F776D13ECA9}"/>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C5F9A24A-091B-1847-A8CD-FA05E6DF03B4}"/>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8" name="Picture Placeholder 6">
            <a:extLst>
              <a:ext uri="{FF2B5EF4-FFF2-40B4-BE49-F238E27FC236}">
                <a16:creationId xmlns:a16="http://schemas.microsoft.com/office/drawing/2014/main" id="{8FA1B8AC-487C-49C6-B84A-CD69B74EDED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08008" y="3835908"/>
            <a:ext cx="2374392" cy="2374392"/>
          </a:xfrm>
          <a:prstGeom prst="rect">
            <a:avLst/>
          </a:prstGeom>
        </p:spPr>
      </p:pic>
      <p:sp>
        <p:nvSpPr>
          <p:cNvPr id="9" name="TextBox 8">
            <a:extLst>
              <a:ext uri="{FF2B5EF4-FFF2-40B4-BE49-F238E27FC236}">
                <a16:creationId xmlns:a16="http://schemas.microsoft.com/office/drawing/2014/main" id="{6D319C69-C7DB-B842-A288-4B78C966A26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1894403A-163E-2F49-B354-92394604048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403939205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Slide­ - Big Type">
    <p:bg>
      <p:bgPr>
        <a:solidFill>
          <a:schemeClr val="accent1"/>
        </a:solidFill>
        <a:effectLst/>
      </p:bgPr>
    </p:bg>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FFAEF6FF-624F-F941-8333-F016E751BE8D}"/>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4" name="Text Placeholder 2">
            <a:extLst>
              <a:ext uri="{FF2B5EF4-FFF2-40B4-BE49-F238E27FC236}">
                <a16:creationId xmlns:a16="http://schemas.microsoft.com/office/drawing/2014/main" id="{CE27E99B-5241-0942-B27C-8DC37A0E3488}"/>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D8F6A2D3-237C-B142-BB6C-D1D674B692C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8" name="TextBox 7">
            <a:extLst>
              <a:ext uri="{FF2B5EF4-FFF2-40B4-BE49-F238E27FC236}">
                <a16:creationId xmlns:a16="http://schemas.microsoft.com/office/drawing/2014/main" id="{FE83F0A4-A2E0-234F-9735-E801C509932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955DD0A7-9B3F-B445-B3E3-DCBA18FD69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133115277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Slide­ - Big Type - VBM+Symbol">
    <p:bg>
      <p:bgPr>
        <a:solidFill>
          <a:schemeClr val="bg1"/>
        </a:solidFill>
        <a:effectLst/>
      </p:bgPr>
    </p:bg>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653EF4D2-FA1F-824F-9159-013422D099C2}"/>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accent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9D0E9125-603C-FE4B-9FE5-B2CDA2CFBDDF}"/>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A75FF374-CE84-874F-AD2F-DEC1ADE14B1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7" name="TextBox 6">
            <a:extLst>
              <a:ext uri="{FF2B5EF4-FFF2-40B4-BE49-F238E27FC236}">
                <a16:creationId xmlns:a16="http://schemas.microsoft.com/office/drawing/2014/main" id="{20F52965-CEEE-2C41-AD99-92F2BDAE802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ADE4A174-513B-AF43-8972-1BF7BACDE2E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
            <a:extLst>
              <a:ext uri="{FF2B5EF4-FFF2-40B4-BE49-F238E27FC236}">
                <a16:creationId xmlns:a16="http://schemas.microsoft.com/office/drawing/2014/main" id="{BA533885-FB97-4BC6-993A-9DC5563047FB}"/>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274152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0" name="Title Placeholder 1">
            <a:extLst>
              <a:ext uri="{FF2B5EF4-FFF2-40B4-BE49-F238E27FC236}">
                <a16:creationId xmlns:a16="http://schemas.microsoft.com/office/drawing/2014/main" id="{4B023C5D-F5CC-44FA-834F-43851B9A1016}"/>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F43EE40-5826-477B-BEEF-B50E81BADC3B}"/>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4D3463FD-6F8E-41D2-B867-102704C5E9FC}"/>
              </a:ext>
            </a:extLst>
          </p:cNvPr>
          <p:cNvCxnSpPr>
            <a:cxnSpLocks/>
          </p:cNvCxnSpPr>
          <p:nvPr/>
        </p:nvCxnSpPr>
        <p:spPr>
          <a:xfrm>
            <a:off x="6096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A843B257-7F12-4633-9525-3B6D2C5C2918}"/>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30" name="Straight Connector 29">
            <a:extLst>
              <a:ext uri="{FF2B5EF4-FFF2-40B4-BE49-F238E27FC236}">
                <a16:creationId xmlns:a16="http://schemas.microsoft.com/office/drawing/2014/main" id="{1884D96D-3DE4-40B0-90D8-B5918CF1D0E8}"/>
              </a:ext>
            </a:extLst>
          </p:cNvPr>
          <p:cNvCxnSpPr>
            <a:cxnSpLocks/>
          </p:cNvCxnSpPr>
          <p:nvPr/>
        </p:nvCxnSpPr>
        <p:spPr>
          <a:xfrm>
            <a:off x="3454400" y="2521444"/>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2">
            <a:extLst>
              <a:ext uri="{FF2B5EF4-FFF2-40B4-BE49-F238E27FC236}">
                <a16:creationId xmlns:a16="http://schemas.microsoft.com/office/drawing/2014/main" id="{65176D7D-6355-4FF3-9137-FC5B3D8B657E}"/>
              </a:ext>
            </a:extLst>
          </p:cNvPr>
          <p:cNvSpPr>
            <a:spLocks noGrp="1"/>
          </p:cNvSpPr>
          <p:nvPr>
            <p:ph type="body" sz="quarter" idx="14" hasCustomPrompt="1"/>
          </p:nvPr>
        </p:nvSpPr>
        <p:spPr>
          <a:xfrm>
            <a:off x="6295426"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35" name="Text Placeholder 2">
            <a:extLst>
              <a:ext uri="{FF2B5EF4-FFF2-40B4-BE49-F238E27FC236}">
                <a16:creationId xmlns:a16="http://schemas.microsoft.com/office/drawing/2014/main" id="{87B4ED28-009B-4D27-8603-E737D3353DF0}"/>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36" name="Straight Connector 35">
            <a:extLst>
              <a:ext uri="{FF2B5EF4-FFF2-40B4-BE49-F238E27FC236}">
                <a16:creationId xmlns:a16="http://schemas.microsoft.com/office/drawing/2014/main" id="{E2F40EFA-7CFE-412F-9670-84A0FD0AAAD2}"/>
              </a:ext>
            </a:extLst>
          </p:cNvPr>
          <p:cNvCxnSpPr>
            <a:cxnSpLocks/>
          </p:cNvCxnSpPr>
          <p:nvPr/>
        </p:nvCxnSpPr>
        <p:spPr>
          <a:xfrm>
            <a:off x="90932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B0EAEBC3-D403-4863-B94C-5BA28D11A20E}"/>
              </a:ext>
            </a:extLst>
          </p:cNvPr>
          <p:cNvSpPr>
            <a:spLocks noGrp="1"/>
          </p:cNvSpPr>
          <p:nvPr>
            <p:ph type="body" sz="quarter" idx="18" hasCustomPrompt="1"/>
          </p:nvPr>
        </p:nvSpPr>
        <p:spPr>
          <a:xfrm>
            <a:off x="6096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5</a:t>
            </a:r>
          </a:p>
        </p:txBody>
      </p:sp>
      <p:cxnSp>
        <p:nvCxnSpPr>
          <p:cNvPr id="39" name="Straight Connector 38">
            <a:extLst>
              <a:ext uri="{FF2B5EF4-FFF2-40B4-BE49-F238E27FC236}">
                <a16:creationId xmlns:a16="http://schemas.microsoft.com/office/drawing/2014/main" id="{F0BF9787-757D-4D4A-9D39-36E4F20150F8}"/>
              </a:ext>
            </a:extLst>
          </p:cNvPr>
          <p:cNvCxnSpPr>
            <a:cxnSpLocks/>
          </p:cNvCxnSpPr>
          <p:nvPr/>
        </p:nvCxnSpPr>
        <p:spPr>
          <a:xfrm>
            <a:off x="6096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a16="http://schemas.microsoft.com/office/drawing/2014/main" id="{B39AED03-861E-49F5-9486-9875D7F32529}"/>
              </a:ext>
            </a:extLst>
          </p:cNvPr>
          <p:cNvSpPr>
            <a:spLocks noGrp="1"/>
          </p:cNvSpPr>
          <p:nvPr>
            <p:ph type="body" sz="quarter" idx="20" hasCustomPrompt="1"/>
          </p:nvPr>
        </p:nvSpPr>
        <p:spPr>
          <a:xfrm>
            <a:off x="3454400" y="3962591"/>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6</a:t>
            </a:r>
          </a:p>
        </p:txBody>
      </p:sp>
      <p:cxnSp>
        <p:nvCxnSpPr>
          <p:cNvPr id="42" name="Straight Connector 41">
            <a:extLst>
              <a:ext uri="{FF2B5EF4-FFF2-40B4-BE49-F238E27FC236}">
                <a16:creationId xmlns:a16="http://schemas.microsoft.com/office/drawing/2014/main" id="{C6A4D639-35EE-4A75-9D5D-F5D68D810241}"/>
              </a:ext>
            </a:extLst>
          </p:cNvPr>
          <p:cNvCxnSpPr>
            <a:cxnSpLocks/>
          </p:cNvCxnSpPr>
          <p:nvPr/>
        </p:nvCxnSpPr>
        <p:spPr>
          <a:xfrm>
            <a:off x="3454400" y="4916821"/>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C191B399-15E8-4E18-95CE-9D88E07F669A}"/>
              </a:ext>
            </a:extLst>
          </p:cNvPr>
          <p:cNvSpPr>
            <a:spLocks noGrp="1"/>
          </p:cNvSpPr>
          <p:nvPr>
            <p:ph type="body" sz="quarter" idx="22" hasCustomPrompt="1"/>
          </p:nvPr>
        </p:nvSpPr>
        <p:spPr>
          <a:xfrm>
            <a:off x="6295423"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7</a:t>
            </a:r>
          </a:p>
        </p:txBody>
      </p:sp>
      <p:cxnSp>
        <p:nvCxnSpPr>
          <p:cNvPr id="45" name="Straight Connector 44">
            <a:extLst>
              <a:ext uri="{FF2B5EF4-FFF2-40B4-BE49-F238E27FC236}">
                <a16:creationId xmlns:a16="http://schemas.microsoft.com/office/drawing/2014/main" id="{A9BE4E74-7BEC-498B-AB83-0C7C20ED890A}"/>
              </a:ext>
            </a:extLst>
          </p:cNvPr>
          <p:cNvCxnSpPr>
            <a:cxnSpLocks/>
          </p:cNvCxnSpPr>
          <p:nvPr/>
        </p:nvCxnSpPr>
        <p:spPr>
          <a:xfrm>
            <a:off x="6295423"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 Placeholder 2">
            <a:extLst>
              <a:ext uri="{FF2B5EF4-FFF2-40B4-BE49-F238E27FC236}">
                <a16:creationId xmlns:a16="http://schemas.microsoft.com/office/drawing/2014/main" id="{092CC6EC-3B35-4B15-8ECF-71827B4F7973}"/>
              </a:ext>
            </a:extLst>
          </p:cNvPr>
          <p:cNvSpPr>
            <a:spLocks noGrp="1"/>
          </p:cNvSpPr>
          <p:nvPr>
            <p:ph type="body" sz="quarter" idx="24" hasCustomPrompt="1"/>
          </p:nvPr>
        </p:nvSpPr>
        <p:spPr>
          <a:xfrm>
            <a:off x="90932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8</a:t>
            </a:r>
          </a:p>
        </p:txBody>
      </p:sp>
      <p:cxnSp>
        <p:nvCxnSpPr>
          <p:cNvPr id="48" name="Straight Connector 47">
            <a:extLst>
              <a:ext uri="{FF2B5EF4-FFF2-40B4-BE49-F238E27FC236}">
                <a16:creationId xmlns:a16="http://schemas.microsoft.com/office/drawing/2014/main" id="{CA28FED9-B6B8-4348-BFC2-E292A6FB0FCF}"/>
              </a:ext>
            </a:extLst>
          </p:cNvPr>
          <p:cNvCxnSpPr>
            <a:cxnSpLocks/>
          </p:cNvCxnSpPr>
          <p:nvPr/>
        </p:nvCxnSpPr>
        <p:spPr>
          <a:xfrm>
            <a:off x="90932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11899807-858E-4003-8BDF-4015E542845B}"/>
              </a:ext>
            </a:extLst>
          </p:cNvPr>
          <p:cNvSpPr>
            <a:spLocks noGrp="1"/>
          </p:cNvSpPr>
          <p:nvPr>
            <p:ph sz="quarter" idx="33"/>
          </p:nvPr>
        </p:nvSpPr>
        <p:spPr>
          <a:xfrm>
            <a:off x="609600" y="2643202"/>
            <a:ext cx="247828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6" name="Content Placeholder 2">
            <a:extLst>
              <a:ext uri="{FF2B5EF4-FFF2-40B4-BE49-F238E27FC236}">
                <a16:creationId xmlns:a16="http://schemas.microsoft.com/office/drawing/2014/main" id="{8713D4C8-925C-4E15-9DF9-AB425817C32B}"/>
              </a:ext>
            </a:extLst>
          </p:cNvPr>
          <p:cNvSpPr>
            <a:spLocks noGrp="1"/>
          </p:cNvSpPr>
          <p:nvPr>
            <p:ph sz="quarter" idx="34"/>
          </p:nvPr>
        </p:nvSpPr>
        <p:spPr>
          <a:xfrm>
            <a:off x="3454400" y="2643208"/>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7" name="Content Placeholder 2">
            <a:extLst>
              <a:ext uri="{FF2B5EF4-FFF2-40B4-BE49-F238E27FC236}">
                <a16:creationId xmlns:a16="http://schemas.microsoft.com/office/drawing/2014/main" id="{7EDB3C1E-C224-4411-B608-25ABA2658B70}"/>
              </a:ext>
            </a:extLst>
          </p:cNvPr>
          <p:cNvSpPr>
            <a:spLocks noGrp="1"/>
          </p:cNvSpPr>
          <p:nvPr>
            <p:ph sz="quarter" idx="35"/>
          </p:nvPr>
        </p:nvSpPr>
        <p:spPr>
          <a:xfrm>
            <a:off x="6295426" y="2643202"/>
            <a:ext cx="2489197"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8" name="Content Placeholder 2">
            <a:extLst>
              <a:ext uri="{FF2B5EF4-FFF2-40B4-BE49-F238E27FC236}">
                <a16:creationId xmlns:a16="http://schemas.microsoft.com/office/drawing/2014/main" id="{601DD3FF-8D08-49F7-97A5-81CD5390891E}"/>
              </a:ext>
            </a:extLst>
          </p:cNvPr>
          <p:cNvSpPr>
            <a:spLocks noGrp="1"/>
          </p:cNvSpPr>
          <p:nvPr>
            <p:ph sz="quarter" idx="36"/>
          </p:nvPr>
        </p:nvSpPr>
        <p:spPr>
          <a:xfrm>
            <a:off x="9093200" y="2643202"/>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9" name="Content Placeholder 2">
            <a:extLst>
              <a:ext uri="{FF2B5EF4-FFF2-40B4-BE49-F238E27FC236}">
                <a16:creationId xmlns:a16="http://schemas.microsoft.com/office/drawing/2014/main" id="{E6F0E1CC-E3A5-476C-B9BD-8E55B73C912E}"/>
              </a:ext>
            </a:extLst>
          </p:cNvPr>
          <p:cNvSpPr>
            <a:spLocks noGrp="1"/>
          </p:cNvSpPr>
          <p:nvPr>
            <p:ph sz="quarter" idx="37"/>
          </p:nvPr>
        </p:nvSpPr>
        <p:spPr>
          <a:xfrm>
            <a:off x="609600"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0" name="Content Placeholder 2">
            <a:extLst>
              <a:ext uri="{FF2B5EF4-FFF2-40B4-BE49-F238E27FC236}">
                <a16:creationId xmlns:a16="http://schemas.microsoft.com/office/drawing/2014/main" id="{6CA859C0-8CC8-4AD9-A9BC-64F1FC91D711}"/>
              </a:ext>
            </a:extLst>
          </p:cNvPr>
          <p:cNvSpPr>
            <a:spLocks noGrp="1"/>
          </p:cNvSpPr>
          <p:nvPr>
            <p:ph sz="quarter" idx="38"/>
          </p:nvPr>
        </p:nvSpPr>
        <p:spPr>
          <a:xfrm>
            <a:off x="3454400" y="5024160"/>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1" name="Content Placeholder 2">
            <a:extLst>
              <a:ext uri="{FF2B5EF4-FFF2-40B4-BE49-F238E27FC236}">
                <a16:creationId xmlns:a16="http://schemas.microsoft.com/office/drawing/2014/main" id="{BBD7B664-2D47-45FC-8170-499D24E52CD3}"/>
              </a:ext>
            </a:extLst>
          </p:cNvPr>
          <p:cNvSpPr>
            <a:spLocks noGrp="1"/>
          </p:cNvSpPr>
          <p:nvPr>
            <p:ph sz="quarter" idx="39"/>
          </p:nvPr>
        </p:nvSpPr>
        <p:spPr>
          <a:xfrm>
            <a:off x="6295423"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2" name="Content Placeholder 2">
            <a:extLst>
              <a:ext uri="{FF2B5EF4-FFF2-40B4-BE49-F238E27FC236}">
                <a16:creationId xmlns:a16="http://schemas.microsoft.com/office/drawing/2014/main" id="{7C76208B-5543-46CF-A9E2-FACFA2214379}"/>
              </a:ext>
            </a:extLst>
          </p:cNvPr>
          <p:cNvSpPr>
            <a:spLocks noGrp="1"/>
          </p:cNvSpPr>
          <p:nvPr>
            <p:ph sz="quarter" idx="40"/>
          </p:nvPr>
        </p:nvSpPr>
        <p:spPr>
          <a:xfrm>
            <a:off x="9089423" y="5007399"/>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cxnSp>
        <p:nvCxnSpPr>
          <p:cNvPr id="40" name="Straight Connector 39">
            <a:extLst>
              <a:ext uri="{FF2B5EF4-FFF2-40B4-BE49-F238E27FC236}">
                <a16:creationId xmlns:a16="http://schemas.microsoft.com/office/drawing/2014/main" id="{F1B229B7-1E51-4DB5-8A87-EA006CA75597}"/>
              </a:ext>
            </a:extLst>
          </p:cNvPr>
          <p:cNvCxnSpPr>
            <a:cxnSpLocks/>
          </p:cNvCxnSpPr>
          <p:nvPr/>
        </p:nvCxnSpPr>
        <p:spPr>
          <a:xfrm>
            <a:off x="6295426" y="2521444"/>
            <a:ext cx="2489197"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076AD15-8A80-4D5C-99D2-930048D9981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 name="TextBox 1">
            <a:extLst>
              <a:ext uri="{FF2B5EF4-FFF2-40B4-BE49-F238E27FC236}">
                <a16:creationId xmlns:a16="http://schemas.microsoft.com/office/drawing/2014/main" id="{29ACA210-CD82-4973-86C5-C81EDE5EA83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288680022"/>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52">
          <p15:clr>
            <a:srgbClr val="FBAE40"/>
          </p15:clr>
        </p15:guide>
        <p15:guide id="15" pos="2184">
          <p15:clr>
            <a:srgbClr val="FBAE40"/>
          </p15:clr>
        </p15:guide>
        <p15:guide id="16" pos="3744">
          <p15:clr>
            <a:srgbClr val="FBAE40"/>
          </p15:clr>
        </p15:guide>
        <p15:guide id="17" pos="3960">
          <p15:clr>
            <a:srgbClr val="FBAE40"/>
          </p15:clr>
        </p15:guide>
        <p15:guide id="18" pos="5520">
          <p15:clr>
            <a:srgbClr val="FBAE40"/>
          </p15:clr>
        </p15:guide>
        <p15:guide id="19" pos="5736">
          <p15:clr>
            <a:srgbClr val="FBAE40"/>
          </p15:clr>
        </p15:guide>
        <p15:guide id="20" orient="horz" pos="1008">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sp>
        <p:nvSpPr>
          <p:cNvPr id="12" name="TextBox 11">
            <a:extLst>
              <a:ext uri="{FF2B5EF4-FFF2-40B4-BE49-F238E27FC236}">
                <a16:creationId xmlns:a16="http://schemas.microsoft.com/office/drawing/2014/main" id="{5902A4BD-9D83-44B2-ACE3-88F0098F37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C8D9AF42-CC7A-4B9F-B211-4FF9B1A9EA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448673557"/>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Header - 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8" name="Picture 7">
            <a:extLst>
              <a:ext uri="{FF2B5EF4-FFF2-40B4-BE49-F238E27FC236}">
                <a16:creationId xmlns:a16="http://schemas.microsoft.com/office/drawing/2014/main" id="{0CD8F54C-28C6-4C1F-8CCF-8FD1BA4FCC5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388633236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Section Header -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1" name="TextBox 10">
            <a:extLst>
              <a:ext uri="{FF2B5EF4-FFF2-40B4-BE49-F238E27FC236}">
                <a16:creationId xmlns:a16="http://schemas.microsoft.com/office/drawing/2014/main" id="{F21E25E2-478B-4A61-B489-BCCB76E32FA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0DD9929F-8F44-4512-A3C5-4A94AA39173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129667231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Section Header -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B9DDFC30-4C35-4FFE-B78F-CC6778ACBCB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88ED936E-64AB-439B-98BB-2235A783FB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29554520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Section Header - 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9E6CA2-344D-4DE3-AED7-2763D00E6F2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11F327F-1FC5-4766-BD46-CC371BD2A4C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2F564589-4D8E-4B07-B6EF-C13FC69FF1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112925531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Section Header - 4">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CB6150-C0E7-4A2D-82C2-2A7C8BF43AD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93D4241A-A15C-479B-B2A0-F40EAD45853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CA0CD241-C7A6-4F00-9726-06138E6089B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226421253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Section Header - 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BAF715-EBE8-446C-91FD-813ACDD79FA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DB00655D-D26A-4756-9390-58205F822B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5771495-DD2C-4133-A19E-D2FC4E0161A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86509002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Section Header - 6">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0B0A4C-A4E3-4EFF-811D-C8F7F71DDAD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289084A-677C-4667-80CD-ACE9A503F27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018D356-C67E-4C15-9A94-5289D723453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149919316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Section Header - 7">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82F6FB-6C88-4EEE-9198-A9B87177A1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CB6F9526-02BF-4F7A-B3A0-57215B91A5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DCD776A7-A108-4986-8E36-1A1B07036F5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92088697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Section Header - 8">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28BDDD1-E673-413B-ABF2-1F205D7C233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1405CC88-5C99-4116-8382-D1031391C5A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Picture 9">
            <a:extLst>
              <a:ext uri="{FF2B5EF4-FFF2-40B4-BE49-F238E27FC236}">
                <a16:creationId xmlns:a16="http://schemas.microsoft.com/office/drawing/2014/main" id="{2E749602-2703-420C-8E06-C21DD3AB922A}"/>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179343304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Section Header - Text only">
    <p:bg>
      <p:bgPr>
        <a:solidFill>
          <a:schemeClr val="accent1"/>
        </a:solidFill>
        <a:effectLst/>
      </p:bgPr>
    </p:bg>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AEF2D28D-835D-674E-9C16-1E2C9608E6B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5" name="Title 1">
            <a:extLst>
              <a:ext uri="{FF2B5EF4-FFF2-40B4-BE49-F238E27FC236}">
                <a16:creationId xmlns:a16="http://schemas.microsoft.com/office/drawing/2014/main" id="{163B2BCD-5F69-8D43-8F89-629C13FC61F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6" name="Text Placeholder 3">
            <a:extLst>
              <a:ext uri="{FF2B5EF4-FFF2-40B4-BE49-F238E27FC236}">
                <a16:creationId xmlns:a16="http://schemas.microsoft.com/office/drawing/2014/main" id="{ECA1875B-428C-074B-81DA-1C09468F0A4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E4CF6F7F-687B-4B57-8E8F-5B349EA3B3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D05263A8-6FCF-4763-8B81-709E07B359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CA721066-D14F-4982-A518-C5F7B7B5C6D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13167545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Q&amp;A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A96E994-B347-4526-B8DE-2F0DEE90471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5" name="TextBox 4">
            <a:extLst>
              <a:ext uri="{FF2B5EF4-FFF2-40B4-BE49-F238E27FC236}">
                <a16:creationId xmlns:a16="http://schemas.microsoft.com/office/drawing/2014/main" id="{F29A7E0F-7DCB-4BBC-8865-65F8E448C5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6" name="Picture 5">
            <a:extLst>
              <a:ext uri="{FF2B5EF4-FFF2-40B4-BE49-F238E27FC236}">
                <a16:creationId xmlns:a16="http://schemas.microsoft.com/office/drawing/2014/main" id="{873FA28E-F3AC-4BE0-AD63-18713F88303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40932203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Header - 4">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0" name="Picture 9">
            <a:extLst>
              <a:ext uri="{FF2B5EF4-FFF2-40B4-BE49-F238E27FC236}">
                <a16:creationId xmlns:a16="http://schemas.microsoft.com/office/drawing/2014/main" id="{918D7AAF-0838-48A4-850C-B4235D457E6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376901996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Q&amp;A - Whi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65FE600-6E90-41CA-925C-7248AED93E6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5" name="TextBox 4">
            <a:extLst>
              <a:ext uri="{FF2B5EF4-FFF2-40B4-BE49-F238E27FC236}">
                <a16:creationId xmlns:a16="http://schemas.microsoft.com/office/drawing/2014/main" id="{79115DBC-2B4F-4AA2-867E-80D7D554C0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47135767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515679342"/>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itle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94826C0C-2EDB-488A-8715-85AF64027CCD}"/>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B5D785AC-4A3E-4F1C-B384-9A61E41DFD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63633292"/>
      </p:ext>
    </p:extLst>
  </p:cSld>
  <p:clrMapOvr>
    <a:masterClrMapping/>
  </p:clrMapOvr>
  <p:hf sldNum="0" hdr="0" dt="0"/>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itle, Subhead and Bullets">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BD94BD7-12E0-4039-A6BE-706E15DF6B53}"/>
              </a:ext>
            </a:extLst>
          </p:cNvPr>
          <p:cNvGraphicFramePr>
            <a:graphicFrameLocks noChangeAspect="1"/>
          </p:cNvGraphicFramePr>
          <p:nvPr>
            <p:custDataLst>
              <p:tags r:id="rId1"/>
            </p:custDataLst>
            <p:extLst>
              <p:ext uri="{D42A27DB-BD31-4B8C-83A1-F6EECF244321}">
                <p14:modId xmlns:p14="http://schemas.microsoft.com/office/powerpoint/2010/main" val="30479520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2" name="Object 1" hidden="1">
                        <a:extLst>
                          <a:ext uri="{FF2B5EF4-FFF2-40B4-BE49-F238E27FC236}">
                            <a16:creationId xmlns:a16="http://schemas.microsoft.com/office/drawing/2014/main" id="{EBD94BD7-12E0-4039-A6BE-706E15DF6B5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b="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621049410"/>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itle, Subhead and Bullets - centere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201841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04491756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Numbering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Content Placeholder 2">
            <a:extLst>
              <a:ext uri="{FF2B5EF4-FFF2-40B4-BE49-F238E27FC236}">
                <a16:creationId xmlns:a16="http://schemas.microsoft.com/office/drawing/2014/main" id="{9CE45557-2782-1C4D-9649-898298039264}"/>
              </a:ext>
            </a:extLst>
          </p:cNvPr>
          <p:cNvSpPr>
            <a:spLocks noGrp="1"/>
          </p:cNvSpPr>
          <p:nvPr>
            <p:ph sz="quarter" idx="11" hasCustomPrompt="1"/>
          </p:nvPr>
        </p:nvSpPr>
        <p:spPr>
          <a:xfrm>
            <a:off x="609599" y="1600200"/>
            <a:ext cx="8153401" cy="4610100"/>
          </a:xfrm>
        </p:spPr>
        <p:txBody>
          <a:bodyPr>
            <a:noAutofit/>
          </a:bodyPr>
          <a:lstStyle>
            <a:lvl1pPr marL="230188" indent="-230188">
              <a:lnSpc>
                <a:spcPct val="100000"/>
              </a:lnSpc>
              <a:spcBef>
                <a:spcPts val="1200"/>
              </a:spcBef>
              <a:spcAft>
                <a:spcPts val="800"/>
              </a:spcAft>
              <a:buFont typeface="+mj-lt"/>
              <a:buAutoNum type="arabicPeriod"/>
              <a:tabLst/>
              <a:defRPr sz="160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200"/>
            </a:lvl2pPr>
            <a:lvl3pPr marL="457200" indent="-228600">
              <a:lnSpc>
                <a:spcPct val="110000"/>
              </a:lnSpc>
              <a:spcBef>
                <a:spcPts val="0"/>
              </a:spcBef>
              <a:tabLst/>
              <a:defRPr sz="1600"/>
            </a:lvl3pPr>
            <a:lvl4pPr marL="685800" indent="-228600">
              <a:lnSpc>
                <a:spcPct val="110000"/>
              </a:lnSpc>
              <a:spcBef>
                <a:spcPts val="0"/>
              </a:spcBef>
              <a:tabLst/>
              <a:defRPr sz="1600"/>
            </a:lvl4pPr>
            <a:lvl5pPr>
              <a:lnSpc>
                <a:spcPct val="100000"/>
              </a:lnSpc>
              <a:defRPr sz="1400"/>
            </a:lvl5pPr>
          </a:lstStyle>
          <a:p>
            <a:pPr lvl="0"/>
            <a:r>
              <a:rPr lang="en-US"/>
              <a:t>Click to edit numbering text styles</a:t>
            </a:r>
          </a:p>
          <a:p>
            <a:pPr lvl="2"/>
            <a:r>
              <a:rPr lang="en-US"/>
              <a:t>Second bullet level</a:t>
            </a:r>
          </a:p>
          <a:p>
            <a:pPr lvl="3"/>
            <a:r>
              <a:rPr lang="en-US"/>
              <a:t>Third bullet  level</a:t>
            </a:r>
          </a:p>
        </p:txBody>
      </p:sp>
      <p:sp>
        <p:nvSpPr>
          <p:cNvPr id="14" name="Text Placeholder 2">
            <a:extLst>
              <a:ext uri="{FF2B5EF4-FFF2-40B4-BE49-F238E27FC236}">
                <a16:creationId xmlns:a16="http://schemas.microsoft.com/office/drawing/2014/main" id="{69B99707-631C-504C-957F-75DF92D4259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5" name="Text Placeholder 2">
            <a:extLst>
              <a:ext uri="{FF2B5EF4-FFF2-40B4-BE49-F238E27FC236}">
                <a16:creationId xmlns:a16="http://schemas.microsoft.com/office/drawing/2014/main" id="{EC748D62-F2B5-2B4A-9E6A-987900DA44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4809BF2C-89DA-40FC-BDB4-F9F2327BD1B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2B1CCE4-8767-470D-8DDB-B0AB133458C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63094729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p:cSld name="Big Statement - Text">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898EDF07-72EA-CE41-A35E-2CE9B7FCED0C}"/>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5636F92-56A3-4048-9234-A4D4D6B14029}"/>
              </a:ext>
            </a:extLst>
          </p:cNvPr>
          <p:cNvSpPr>
            <a:spLocks noGrp="1"/>
          </p:cNvSpPr>
          <p:nvPr>
            <p:ph sz="quarter" idx="27"/>
          </p:nvPr>
        </p:nvSpPr>
        <p:spPr>
          <a:xfrm>
            <a:off x="609600" y="1600200"/>
            <a:ext cx="10972800" cy="4610100"/>
          </a:xfrm>
        </p:spPr>
        <p:txBody>
          <a:bodyPr>
            <a:noAutofit/>
          </a:bodyPr>
          <a:lstStyle>
            <a:lvl1pPr marL="514350" marR="0" indent="-514350" algn="l" defTabSz="914400" rtl="0" eaLnBrk="1" fontAlgn="auto" latinLnBrk="0" hangingPunct="1">
              <a:lnSpc>
                <a:spcPct val="100000"/>
              </a:lnSpc>
              <a:spcBef>
                <a:spcPts val="0"/>
              </a:spcBef>
              <a:spcAft>
                <a:spcPts val="1200"/>
              </a:spcAft>
              <a:buClr>
                <a:schemeClr val="accent1"/>
              </a:buClr>
              <a:buSzTx/>
              <a:buFont typeface="+mj-lt"/>
              <a:buAutoNum type="arabicPeriod"/>
              <a:tabLst/>
              <a:defRPr sz="3200" b="0" i="0">
                <a:solidFill>
                  <a:schemeClr val="tx1"/>
                </a:solidFill>
                <a:latin typeface="Visa Dialect Medium" pitchFamily="2" charset="0"/>
              </a:defRPr>
            </a:lvl1pPr>
            <a:lvl2pPr>
              <a:lnSpc>
                <a:spcPct val="100000"/>
              </a:lnSpc>
              <a:spcBef>
                <a:spcPts val="600"/>
              </a:spcBef>
              <a:defRPr sz="1050"/>
            </a:lvl2pPr>
            <a:lvl3pPr marL="171450" indent="-171450">
              <a:lnSpc>
                <a:spcPct val="100000"/>
              </a:lnSpc>
              <a:spcBef>
                <a:spcPts val="300"/>
              </a:spcBef>
              <a:tabLst/>
              <a:defRPr sz="1050"/>
            </a:lvl3pPr>
            <a:lvl4pPr marL="344488" indent="-173038">
              <a:lnSpc>
                <a:spcPct val="100000"/>
              </a:lnSpc>
              <a:spcBef>
                <a:spcPts val="300"/>
              </a:spcBef>
              <a:tabLst/>
              <a:defRPr sz="1050"/>
            </a:lvl4pPr>
            <a:lvl5pPr marL="514350" indent="-171450">
              <a:lnSpc>
                <a:spcPct val="100000"/>
              </a:lnSpc>
              <a:spcBef>
                <a:spcPts val="300"/>
              </a:spcBef>
              <a:tabLst/>
              <a:defRPr sz="1050"/>
            </a:lvl5pPr>
            <a:lvl6pPr marL="685800" indent="-176213">
              <a:tabLst/>
              <a:defRPr sz="1050"/>
            </a:lvl6pPr>
          </a:lstStyle>
          <a:p>
            <a:pPr marL="514350" marR="0" lvl="0"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Click to edit Master text styles</a:t>
            </a:r>
          </a:p>
          <a:p>
            <a:pPr marL="514350" marR="0" lvl="1"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Second level</a:t>
            </a:r>
          </a:p>
          <a:p>
            <a:pPr marL="514350" marR="0" lvl="2"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Third level</a:t>
            </a:r>
          </a:p>
          <a:p>
            <a:pPr marL="514350" marR="0" lvl="3"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Fourth level</a:t>
            </a:r>
          </a:p>
          <a:p>
            <a:pPr marL="514350" marR="0" lvl="4"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Fifth level</a:t>
            </a:r>
          </a:p>
        </p:txBody>
      </p:sp>
      <p:pic>
        <p:nvPicPr>
          <p:cNvPr id="11" name="Picture 10" descr="Logo&#10;&#10;Description automatically generated">
            <a:extLst>
              <a:ext uri="{FF2B5EF4-FFF2-40B4-BE49-F238E27FC236}">
                <a16:creationId xmlns:a16="http://schemas.microsoft.com/office/drawing/2014/main" id="{764807F4-3A5E-4790-8BFF-9F75F97358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itle Placeholder 1">
            <a:extLst>
              <a:ext uri="{FF2B5EF4-FFF2-40B4-BE49-F238E27FC236}">
                <a16:creationId xmlns:a16="http://schemas.microsoft.com/office/drawing/2014/main" id="{1A80DBE0-EA23-914C-BE1F-E2E9FA5493C2}"/>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4" name="Text Placeholder 2">
            <a:extLst>
              <a:ext uri="{FF2B5EF4-FFF2-40B4-BE49-F238E27FC236}">
                <a16:creationId xmlns:a16="http://schemas.microsoft.com/office/drawing/2014/main" id="{B71262D7-4155-664A-A7EF-0F6CD92AC9E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A62BCEA-A68A-4769-B6ED-EF217FA5B7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E3538CD4-8CE7-4DB6-9772-1D3E7895B31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Text Placeholder 2">
            <a:extLst>
              <a:ext uri="{FF2B5EF4-FFF2-40B4-BE49-F238E27FC236}">
                <a16:creationId xmlns:a16="http://schemas.microsoft.com/office/drawing/2014/main" id="{465FE215-5FF4-864B-8264-06F499FAE80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Tree>
    <p:extLst>
      <p:ext uri="{BB962C8B-B14F-4D97-AF65-F5344CB8AC3E}">
        <p14:creationId xmlns:p14="http://schemas.microsoft.com/office/powerpoint/2010/main" val="2775261077"/>
      </p:ext>
    </p:extLst>
  </p:cSld>
  <p:clrMapOvr>
    <a:masterClrMapping/>
  </p:clrMapOvr>
  <p:hf sldNum="0" hdr="0" dt="0"/>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wo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E6863A02-5AA9-0045-86B9-CB65111A28F1}"/>
              </a:ext>
            </a:extLst>
          </p:cNvPr>
          <p:cNvSpPr>
            <a:spLocks noGrp="1"/>
          </p:cNvSpPr>
          <p:nvPr>
            <p:ph sz="quarter" idx="11"/>
          </p:nvPr>
        </p:nvSpPr>
        <p:spPr>
          <a:xfrm>
            <a:off x="609600" y="1600200"/>
            <a:ext cx="528320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F25B523E-6B9A-3E4C-A8C8-39C38CC0B143}"/>
              </a:ext>
            </a:extLst>
          </p:cNvPr>
          <p:cNvSpPr>
            <a:spLocks noGrp="1"/>
          </p:cNvSpPr>
          <p:nvPr>
            <p:ph sz="quarter" idx="31"/>
          </p:nvPr>
        </p:nvSpPr>
        <p:spPr>
          <a:xfrm>
            <a:off x="6250640" y="1600200"/>
            <a:ext cx="5331759"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348177B1-77DF-0E4E-A6DB-F7309173463C}"/>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2CA431A8-80BE-3346-AEA4-3FE5EF0F871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3" name="Text Placeholder 2">
            <a:extLst>
              <a:ext uri="{FF2B5EF4-FFF2-40B4-BE49-F238E27FC236}">
                <a16:creationId xmlns:a16="http://schemas.microsoft.com/office/drawing/2014/main" id="{4D624208-192E-BD42-8C2C-D3FC7AB00F2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6C0911FF-6A58-4AC3-BA4B-74146AFF60A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AE889C50-093C-44CD-9F44-6167FE8E94F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742485242"/>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wo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643202"/>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643202"/>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567214"/>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p:nvCxnSpPr>
        <p:spPr>
          <a:xfrm>
            <a:off x="609601" y="2521444"/>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567214"/>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p:nvCxnSpPr>
        <p:spPr>
          <a:xfrm>
            <a:off x="6248400" y="2521444"/>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0" name="Text Placeholder 2">
            <a:extLst>
              <a:ext uri="{FF2B5EF4-FFF2-40B4-BE49-F238E27FC236}">
                <a16:creationId xmlns:a16="http://schemas.microsoft.com/office/drawing/2014/main" id="{428E9757-427C-C249-9F47-223DCD7BF153}"/>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E05C6B76-F1B3-4070-9AD9-721B1B3B1DD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3467C840-0571-4C02-AAFA-CE700D8B26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361567477"/>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Content with Char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C1207722-B163-475D-B601-1EA08B6AAA47}"/>
              </a:ext>
            </a:extLst>
          </p:cNvPr>
          <p:cNvSpPr>
            <a:spLocks noGrp="1"/>
          </p:cNvSpPr>
          <p:nvPr>
            <p:ph sz="quarter" idx="12"/>
          </p:nvPr>
        </p:nvSpPr>
        <p:spPr>
          <a:xfrm>
            <a:off x="3467100" y="1600200"/>
            <a:ext cx="81153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1450" indent="-171450">
              <a:lnSpc>
                <a:spcPct val="100000"/>
              </a:lnSpc>
              <a:spcBef>
                <a:spcPts val="300"/>
              </a:spcBef>
              <a:tabLst/>
              <a:defRPr sz="1300"/>
            </a:lvl3pPr>
            <a:lvl4pPr marL="344488" indent="-173038">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9894B221-FC17-F343-84FB-9C6A7B70598F}"/>
              </a:ext>
            </a:extLst>
          </p:cNvPr>
          <p:cNvSpPr>
            <a:spLocks noGrp="1"/>
          </p:cNvSpPr>
          <p:nvPr>
            <p:ph sz="quarter" idx="11"/>
          </p:nvPr>
        </p:nvSpPr>
        <p:spPr>
          <a:xfrm>
            <a:off x="609600" y="1600200"/>
            <a:ext cx="25146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Placeholder 1">
            <a:extLst>
              <a:ext uri="{FF2B5EF4-FFF2-40B4-BE49-F238E27FC236}">
                <a16:creationId xmlns:a16="http://schemas.microsoft.com/office/drawing/2014/main" id="{157C6BA9-A888-C046-9D14-AD47E712004D}"/>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B6561AB5-5D81-0845-909C-25323AA17C5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E1E59CE0-76E6-D84F-9E45-E33A3094777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970EE53B-2173-45C7-95D3-A8EF5A8655B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0A30520A-BC26-4AF2-B7EF-CC50B7B9D86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87915522"/>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184">
          <p15:clr>
            <a:srgbClr val="FBAE40"/>
          </p15:clr>
        </p15:guide>
        <p15:guide id="9" pos="196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Header - 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0" name="Picture 9">
            <a:extLst>
              <a:ext uri="{FF2B5EF4-FFF2-40B4-BE49-F238E27FC236}">
                <a16:creationId xmlns:a16="http://schemas.microsoft.com/office/drawing/2014/main" id="{89116B4A-2E18-472F-8B47-80FB76C4532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330819078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hree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97E3760-1BB7-4A60-8487-48CE1416C623}"/>
              </a:ext>
            </a:extLst>
          </p:cNvPr>
          <p:cNvSpPr>
            <a:spLocks noGrp="1"/>
          </p:cNvSpPr>
          <p:nvPr>
            <p:ph sz="quarter" idx="11"/>
          </p:nvPr>
        </p:nvSpPr>
        <p:spPr>
          <a:xfrm>
            <a:off x="609600"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38E0FE-FC45-D24E-BA98-E5CF5EA47103}"/>
              </a:ext>
            </a:extLst>
          </p:cNvPr>
          <p:cNvSpPr>
            <a:spLocks noGrp="1"/>
          </p:cNvSpPr>
          <p:nvPr>
            <p:ph sz="quarter" idx="33"/>
          </p:nvPr>
        </p:nvSpPr>
        <p:spPr>
          <a:xfrm>
            <a:off x="44026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EDB9E50E-54A6-D849-A7F6-8093341C8184}"/>
              </a:ext>
            </a:extLst>
          </p:cNvPr>
          <p:cNvSpPr>
            <a:spLocks noGrp="1"/>
          </p:cNvSpPr>
          <p:nvPr>
            <p:ph sz="quarter" idx="34"/>
          </p:nvPr>
        </p:nvSpPr>
        <p:spPr>
          <a:xfrm>
            <a:off x="81872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D6E9EADE-B7E9-1548-BE93-F92FE33A9CC1}"/>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6F424B3-9043-41D5-BB73-D95ECFBE8A5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50AC662-696C-417C-B404-73EAB33987A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50654604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hree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4092CC5-4CE4-F14D-84E5-84942B23A7F0}"/>
              </a:ext>
            </a:extLst>
          </p:cNvPr>
          <p:cNvSpPr>
            <a:spLocks noGrp="1"/>
          </p:cNvSpPr>
          <p:nvPr>
            <p:ph type="body" sz="quarter" idx="10" hasCustomPrompt="1"/>
          </p:nvPr>
        </p:nvSpPr>
        <p:spPr>
          <a:xfrm>
            <a:off x="609600" y="1567214"/>
            <a:ext cx="339236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47756ABC-9266-214C-9F7B-E75E6FFA4963}"/>
              </a:ext>
            </a:extLst>
          </p:cNvPr>
          <p:cNvCxnSpPr>
            <a:cxnSpLocks/>
          </p:cNvCxnSpPr>
          <p:nvPr/>
        </p:nvCxnSpPr>
        <p:spPr>
          <a:xfrm>
            <a:off x="609601" y="2521444"/>
            <a:ext cx="3407308"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E9A161FA-C7FD-E645-A03F-D02DE0C8B2D8}"/>
              </a:ext>
            </a:extLst>
          </p:cNvPr>
          <p:cNvSpPr>
            <a:spLocks noGrp="1"/>
          </p:cNvSpPr>
          <p:nvPr>
            <p:ph type="body" sz="quarter" idx="12" hasCustomPrompt="1"/>
          </p:nvPr>
        </p:nvSpPr>
        <p:spPr>
          <a:xfrm>
            <a:off x="4419600" y="1567214"/>
            <a:ext cx="33528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24" name="Straight Connector 23">
            <a:extLst>
              <a:ext uri="{FF2B5EF4-FFF2-40B4-BE49-F238E27FC236}">
                <a16:creationId xmlns:a16="http://schemas.microsoft.com/office/drawing/2014/main" id="{19FB75EC-FDA1-D748-BDFC-0A34683F849E}"/>
              </a:ext>
            </a:extLst>
          </p:cNvPr>
          <p:cNvCxnSpPr>
            <a:cxnSpLocks/>
          </p:cNvCxnSpPr>
          <p:nvPr/>
        </p:nvCxnSpPr>
        <p:spPr>
          <a:xfrm>
            <a:off x="4419600" y="2521444"/>
            <a:ext cx="33528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130E2CEF-CCAC-CA4D-933F-027385DC4962}"/>
              </a:ext>
            </a:extLst>
          </p:cNvPr>
          <p:cNvSpPr>
            <a:spLocks noGrp="1"/>
          </p:cNvSpPr>
          <p:nvPr>
            <p:ph type="body" sz="quarter" idx="14" hasCustomPrompt="1"/>
          </p:nvPr>
        </p:nvSpPr>
        <p:spPr>
          <a:xfrm>
            <a:off x="8178800" y="1567214"/>
            <a:ext cx="34036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cxnSp>
        <p:nvCxnSpPr>
          <p:cNvPr id="30" name="Straight Connector 29">
            <a:extLst>
              <a:ext uri="{FF2B5EF4-FFF2-40B4-BE49-F238E27FC236}">
                <a16:creationId xmlns:a16="http://schemas.microsoft.com/office/drawing/2014/main" id="{46A0D02F-EE42-5B4C-BE0F-181D414229C6}"/>
              </a:ext>
            </a:extLst>
          </p:cNvPr>
          <p:cNvCxnSpPr>
            <a:cxnSpLocks/>
          </p:cNvCxnSpPr>
          <p:nvPr/>
        </p:nvCxnSpPr>
        <p:spPr>
          <a:xfrm>
            <a:off x="8178800" y="2521444"/>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E976D561-61ED-9B4A-B630-6E037061A8DD}"/>
              </a:ext>
            </a:extLst>
          </p:cNvPr>
          <p:cNvSpPr>
            <a:spLocks noGrp="1"/>
          </p:cNvSpPr>
          <p:nvPr>
            <p:ph sz="quarter" idx="33"/>
          </p:nvPr>
        </p:nvSpPr>
        <p:spPr>
          <a:xfrm>
            <a:off x="4412104" y="2628900"/>
            <a:ext cx="33527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BEE0402C-E2BF-DB44-AB66-828DA835BF0F}"/>
              </a:ext>
            </a:extLst>
          </p:cNvPr>
          <p:cNvSpPr>
            <a:spLocks noGrp="1"/>
          </p:cNvSpPr>
          <p:nvPr>
            <p:ph sz="quarter" idx="34"/>
          </p:nvPr>
        </p:nvSpPr>
        <p:spPr>
          <a:xfrm>
            <a:off x="613310"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42B04388-6E13-7143-8DB6-9C4E843A0AB8}"/>
              </a:ext>
            </a:extLst>
          </p:cNvPr>
          <p:cNvSpPr>
            <a:spLocks noGrp="1"/>
          </p:cNvSpPr>
          <p:nvPr>
            <p:ph sz="quarter" idx="35"/>
          </p:nvPr>
        </p:nvSpPr>
        <p:spPr>
          <a:xfrm>
            <a:off x="8184004"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8318BDE0-5FD0-8D41-B77E-3DF3B75DEFC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1" name="Text Placeholder 2">
            <a:extLst>
              <a:ext uri="{FF2B5EF4-FFF2-40B4-BE49-F238E27FC236}">
                <a16:creationId xmlns:a16="http://schemas.microsoft.com/office/drawing/2014/main" id="{C1D12C16-1BB5-BC4F-B6F8-46FB22666D5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Text Placeholder 2">
            <a:extLst>
              <a:ext uri="{FF2B5EF4-FFF2-40B4-BE49-F238E27FC236}">
                <a16:creationId xmlns:a16="http://schemas.microsoft.com/office/drawing/2014/main" id="{32ADFB7F-C7B5-A141-A05E-65D8E762C31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8" name="TextBox 27">
            <a:extLst>
              <a:ext uri="{FF2B5EF4-FFF2-40B4-BE49-F238E27FC236}">
                <a16:creationId xmlns:a16="http://schemas.microsoft.com/office/drawing/2014/main" id="{F6F590C6-4DDD-48C4-A0F5-A86A02C9241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0" name="TextBox 19">
            <a:extLst>
              <a:ext uri="{FF2B5EF4-FFF2-40B4-BE49-F238E27FC236}">
                <a16:creationId xmlns:a16="http://schemas.microsoft.com/office/drawing/2014/main" id="{4606489D-F18B-49E7-A430-AF0A802226B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29505346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1656">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Four Content - 1">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E13DA727-D0B5-5748-84C2-5C350C1088DF}"/>
              </a:ext>
            </a:extLst>
          </p:cNvPr>
          <p:cNvSpPr>
            <a:spLocks noGrp="1"/>
          </p:cNvSpPr>
          <p:nvPr>
            <p:ph sz="quarter" idx="32"/>
          </p:nvPr>
        </p:nvSpPr>
        <p:spPr>
          <a:xfrm>
            <a:off x="609600" y="1600200"/>
            <a:ext cx="2489200"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4EA5DA42-0A63-7149-B091-08D10F848F2E}"/>
              </a:ext>
            </a:extLst>
          </p:cNvPr>
          <p:cNvSpPr>
            <a:spLocks noGrp="1"/>
          </p:cNvSpPr>
          <p:nvPr>
            <p:ph sz="quarter" idx="33"/>
          </p:nvPr>
        </p:nvSpPr>
        <p:spPr>
          <a:xfrm>
            <a:off x="3460377" y="1600200"/>
            <a:ext cx="2432423"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ACB33F5F-6A95-C141-A4CB-F1354D41AD38}"/>
              </a:ext>
            </a:extLst>
          </p:cNvPr>
          <p:cNvSpPr>
            <a:spLocks noGrp="1"/>
          </p:cNvSpPr>
          <p:nvPr>
            <p:ph sz="quarter" idx="34"/>
          </p:nvPr>
        </p:nvSpPr>
        <p:spPr>
          <a:xfrm>
            <a:off x="6257365"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8CF80BC6-09DE-3740-8861-1869483A0ECD}"/>
              </a:ext>
            </a:extLst>
          </p:cNvPr>
          <p:cNvSpPr>
            <a:spLocks noGrp="1"/>
          </p:cNvSpPr>
          <p:nvPr>
            <p:ph sz="quarter" idx="35"/>
          </p:nvPr>
        </p:nvSpPr>
        <p:spPr>
          <a:xfrm>
            <a:off x="9087971"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B41518C0-F58C-DA41-8B70-42DC6B9B5B3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B93602B9-7F9B-AE4E-9BAF-34FC72E3CBF3}"/>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95869B9-14BA-E94B-BFB4-EEEE6C185E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03B37F05-0F07-4AC7-AB0A-840C29CFAD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EF8EB945-89E4-4F5C-AABF-2F9F526C155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70746595"/>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Four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C70B93C1-A913-6949-9E7A-C612BA63F6B9}"/>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966616FA-1027-5A4A-AC2C-E2DC86D90196}"/>
              </a:ext>
            </a:extLst>
          </p:cNvPr>
          <p:cNvCxnSpPr>
            <a:cxnSpLocks/>
          </p:cNvCxnSpPr>
          <p:nvPr/>
        </p:nvCxnSpPr>
        <p:spPr>
          <a:xfrm>
            <a:off x="6096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ED5070E2-249F-2E41-8903-2C611249DBC4}"/>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8" name="Straight Connector 17">
            <a:extLst>
              <a:ext uri="{FF2B5EF4-FFF2-40B4-BE49-F238E27FC236}">
                <a16:creationId xmlns:a16="http://schemas.microsoft.com/office/drawing/2014/main" id="{5EB18407-6858-9A4B-92C4-92013BAEACC6}"/>
              </a:ext>
            </a:extLst>
          </p:cNvPr>
          <p:cNvCxnSpPr>
            <a:cxnSpLocks/>
          </p:cNvCxnSpPr>
          <p:nvPr/>
        </p:nvCxnSpPr>
        <p:spPr>
          <a:xfrm>
            <a:off x="3454400" y="2521444"/>
            <a:ext cx="24384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A618BCB-5657-E640-B496-300C09D2BD87}"/>
              </a:ext>
            </a:extLst>
          </p:cNvPr>
          <p:cNvSpPr>
            <a:spLocks noGrp="1"/>
          </p:cNvSpPr>
          <p:nvPr>
            <p:ph type="body" sz="quarter" idx="14" hasCustomPrompt="1"/>
          </p:nvPr>
        </p:nvSpPr>
        <p:spPr>
          <a:xfrm>
            <a:off x="6248403"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20" name="Text Placeholder 2">
            <a:extLst>
              <a:ext uri="{FF2B5EF4-FFF2-40B4-BE49-F238E27FC236}">
                <a16:creationId xmlns:a16="http://schemas.microsoft.com/office/drawing/2014/main" id="{F2571815-7AC9-4A48-8176-16337A1C25B5}"/>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21" name="Straight Connector 20">
            <a:extLst>
              <a:ext uri="{FF2B5EF4-FFF2-40B4-BE49-F238E27FC236}">
                <a16:creationId xmlns:a16="http://schemas.microsoft.com/office/drawing/2014/main" id="{48CA6EDF-309F-9C43-88A2-C720D2079C09}"/>
              </a:ext>
            </a:extLst>
          </p:cNvPr>
          <p:cNvCxnSpPr>
            <a:cxnSpLocks/>
          </p:cNvCxnSpPr>
          <p:nvPr/>
        </p:nvCxnSpPr>
        <p:spPr>
          <a:xfrm>
            <a:off x="90932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F0A98B5-2885-FC4B-8E93-11E6853D6063}"/>
              </a:ext>
            </a:extLst>
          </p:cNvPr>
          <p:cNvCxnSpPr>
            <a:cxnSpLocks/>
          </p:cNvCxnSpPr>
          <p:nvPr/>
        </p:nvCxnSpPr>
        <p:spPr>
          <a:xfrm>
            <a:off x="6248403" y="2521444"/>
            <a:ext cx="248919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21631775-8D64-4341-A917-ACCA02A442D2}"/>
              </a:ext>
            </a:extLst>
          </p:cNvPr>
          <p:cNvSpPr>
            <a:spLocks noGrp="1"/>
          </p:cNvSpPr>
          <p:nvPr>
            <p:ph sz="quarter" idx="32"/>
          </p:nvPr>
        </p:nvSpPr>
        <p:spPr>
          <a:xfrm>
            <a:off x="609600" y="2628900"/>
            <a:ext cx="2489200"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4E99E6E9-2494-B940-B1EF-092C3EADC772}"/>
              </a:ext>
            </a:extLst>
          </p:cNvPr>
          <p:cNvSpPr>
            <a:spLocks noGrp="1"/>
          </p:cNvSpPr>
          <p:nvPr>
            <p:ph sz="quarter" idx="33"/>
          </p:nvPr>
        </p:nvSpPr>
        <p:spPr>
          <a:xfrm>
            <a:off x="3460377" y="2628900"/>
            <a:ext cx="2432423"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819DCF24-1964-3644-9168-FF49E2A566DB}"/>
              </a:ext>
            </a:extLst>
          </p:cNvPr>
          <p:cNvSpPr>
            <a:spLocks noGrp="1"/>
          </p:cNvSpPr>
          <p:nvPr>
            <p:ph sz="quarter" idx="34"/>
          </p:nvPr>
        </p:nvSpPr>
        <p:spPr>
          <a:xfrm>
            <a:off x="6257365"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F5FC023-DCB7-9848-9776-BCD9A603067E}"/>
              </a:ext>
            </a:extLst>
          </p:cNvPr>
          <p:cNvSpPr>
            <a:spLocks noGrp="1"/>
          </p:cNvSpPr>
          <p:nvPr>
            <p:ph sz="quarter" idx="35"/>
          </p:nvPr>
        </p:nvSpPr>
        <p:spPr>
          <a:xfrm>
            <a:off x="9087971"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itle Placeholder 1">
            <a:extLst>
              <a:ext uri="{FF2B5EF4-FFF2-40B4-BE49-F238E27FC236}">
                <a16:creationId xmlns:a16="http://schemas.microsoft.com/office/drawing/2014/main" id="{8EC50DE8-D067-984E-9012-11FC27E62E1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67D501EE-A03D-D64F-A115-5ECD03AA3F27}"/>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FD59275F-6240-2347-801C-D9B63A23481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9" name="TextBox 28">
            <a:extLst>
              <a:ext uri="{FF2B5EF4-FFF2-40B4-BE49-F238E27FC236}">
                <a16:creationId xmlns:a16="http://schemas.microsoft.com/office/drawing/2014/main" id="{DCF193E4-ADC4-4233-AEA9-ABE6800A232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8" name="TextBox 27">
            <a:extLst>
              <a:ext uri="{FF2B5EF4-FFF2-40B4-BE49-F238E27FC236}">
                <a16:creationId xmlns:a16="http://schemas.microsoft.com/office/drawing/2014/main" id="{E5A837DC-6429-46C6-A734-03312F3E3B0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050781817"/>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hree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a:extLst>
              <a:ext uri="{FF2B5EF4-FFF2-40B4-BE49-F238E27FC236}">
                <a16:creationId xmlns:a16="http://schemas.microsoft.com/office/drawing/2014/main" id="{D8D0F15B-D16C-1944-9EC2-DED14D92BDA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4" name="TextBox 23">
            <a:extLst>
              <a:ext uri="{FF2B5EF4-FFF2-40B4-BE49-F238E27FC236}">
                <a16:creationId xmlns:a16="http://schemas.microsoft.com/office/drawing/2014/main" id="{F2BE0D9F-95D1-4003-A390-8D48D1D3680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1" name="TextBox 20">
            <a:extLst>
              <a:ext uri="{FF2B5EF4-FFF2-40B4-BE49-F238E27FC236}">
                <a16:creationId xmlns:a16="http://schemas.microsoft.com/office/drawing/2014/main" id="{3FD9C543-41B1-4AA5-9309-C44DBC35EA1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808026837"/>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Four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9BE8A8-1D24-0141-85A7-333554C30119}"/>
              </a:ext>
            </a:extLst>
          </p:cNvPr>
          <p:cNvCxnSpPr>
            <a:cxnSpLocks/>
          </p:cNvCxnSpPr>
          <p:nvPr/>
        </p:nvCxnSpPr>
        <p:spPr>
          <a:xfrm>
            <a:off x="609600"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0458D0-DECB-7844-94C6-EFB2F9402D5A}"/>
              </a:ext>
            </a:extLst>
          </p:cNvPr>
          <p:cNvCxnSpPr>
            <a:cxnSpLocks/>
          </p:cNvCxnSpPr>
          <p:nvPr/>
        </p:nvCxnSpPr>
        <p:spPr>
          <a:xfrm>
            <a:off x="3453977" y="3242438"/>
            <a:ext cx="244368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48E85A-F259-CF49-BE34-708227EC6828}"/>
              </a:ext>
            </a:extLst>
          </p:cNvPr>
          <p:cNvCxnSpPr>
            <a:cxnSpLocks/>
          </p:cNvCxnSpPr>
          <p:nvPr/>
        </p:nvCxnSpPr>
        <p:spPr>
          <a:xfrm>
            <a:off x="6257308"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AC0041-3EAA-134B-978F-4B02C0FF045F}"/>
              </a:ext>
            </a:extLst>
          </p:cNvPr>
          <p:cNvCxnSpPr>
            <a:cxnSpLocks/>
          </p:cNvCxnSpPr>
          <p:nvPr/>
        </p:nvCxnSpPr>
        <p:spPr>
          <a:xfrm>
            <a:off x="9097177" y="3242438"/>
            <a:ext cx="2489201"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5390D2F0-3AD5-4F47-A10B-E047B365B1A9}"/>
              </a:ext>
            </a:extLst>
          </p:cNvPr>
          <p:cNvSpPr>
            <a:spLocks noGrp="1"/>
          </p:cNvSpPr>
          <p:nvPr>
            <p:ph sz="quarter" idx="32"/>
          </p:nvPr>
        </p:nvSpPr>
        <p:spPr>
          <a:xfrm>
            <a:off x="609600" y="3391762"/>
            <a:ext cx="2489200"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0399C588-DBAD-2742-B89F-D479F30059DC}"/>
              </a:ext>
            </a:extLst>
          </p:cNvPr>
          <p:cNvSpPr>
            <a:spLocks noGrp="1"/>
          </p:cNvSpPr>
          <p:nvPr>
            <p:ph sz="quarter" idx="33"/>
          </p:nvPr>
        </p:nvSpPr>
        <p:spPr>
          <a:xfrm>
            <a:off x="3460377" y="3391762"/>
            <a:ext cx="2432423"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CB9B4B18-23D4-6E42-8831-4A20A413C64A}"/>
              </a:ext>
            </a:extLst>
          </p:cNvPr>
          <p:cNvSpPr>
            <a:spLocks noGrp="1"/>
          </p:cNvSpPr>
          <p:nvPr>
            <p:ph sz="quarter" idx="34"/>
          </p:nvPr>
        </p:nvSpPr>
        <p:spPr>
          <a:xfrm>
            <a:off x="6257365"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7B833A7B-9585-DC41-B130-684A63887C74}"/>
              </a:ext>
            </a:extLst>
          </p:cNvPr>
          <p:cNvSpPr>
            <a:spLocks noGrp="1"/>
          </p:cNvSpPr>
          <p:nvPr>
            <p:ph sz="quarter" idx="39"/>
          </p:nvPr>
        </p:nvSpPr>
        <p:spPr>
          <a:xfrm>
            <a:off x="9087971"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itle Placeholder 1">
            <a:extLst>
              <a:ext uri="{FF2B5EF4-FFF2-40B4-BE49-F238E27FC236}">
                <a16:creationId xmlns:a16="http://schemas.microsoft.com/office/drawing/2014/main" id="{FCAA2DFC-CB9D-694C-955F-30EA6BD3C91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6" name="Text Placeholder 2">
            <a:extLst>
              <a:ext uri="{FF2B5EF4-FFF2-40B4-BE49-F238E27FC236}">
                <a16:creationId xmlns:a16="http://schemas.microsoft.com/office/drawing/2014/main" id="{5E065487-BF64-9342-A721-6A8BA2B8CF6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Picture Placeholder 2">
            <a:extLst>
              <a:ext uri="{FF2B5EF4-FFF2-40B4-BE49-F238E27FC236}">
                <a16:creationId xmlns:a16="http://schemas.microsoft.com/office/drawing/2014/main" id="{C0303739-0C13-CC4B-8202-FEEEAAB3C12C}"/>
              </a:ext>
            </a:extLst>
          </p:cNvPr>
          <p:cNvSpPr>
            <a:spLocks noGrp="1"/>
          </p:cNvSpPr>
          <p:nvPr>
            <p:ph type="pic" sz="quarter" idx="40" hasCustomPrompt="1"/>
          </p:nvPr>
        </p:nvSpPr>
        <p:spPr>
          <a:xfrm>
            <a:off x="1244600"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8" name="Picture Placeholder 2">
            <a:extLst>
              <a:ext uri="{FF2B5EF4-FFF2-40B4-BE49-F238E27FC236}">
                <a16:creationId xmlns:a16="http://schemas.microsoft.com/office/drawing/2014/main" id="{BC6978E9-423F-9244-9FF8-DCD46EBA5658}"/>
              </a:ext>
            </a:extLst>
          </p:cNvPr>
          <p:cNvSpPr>
            <a:spLocks noGrp="1"/>
          </p:cNvSpPr>
          <p:nvPr>
            <p:ph type="pic" sz="quarter" idx="41" hasCustomPrompt="1"/>
          </p:nvPr>
        </p:nvSpPr>
        <p:spPr>
          <a:xfrm>
            <a:off x="407379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9" name="Picture Placeholder 2">
            <a:extLst>
              <a:ext uri="{FF2B5EF4-FFF2-40B4-BE49-F238E27FC236}">
                <a16:creationId xmlns:a16="http://schemas.microsoft.com/office/drawing/2014/main" id="{48D3479E-1D17-DF4D-840E-0E14AA554B7C}"/>
              </a:ext>
            </a:extLst>
          </p:cNvPr>
          <p:cNvSpPr>
            <a:spLocks noGrp="1"/>
          </p:cNvSpPr>
          <p:nvPr>
            <p:ph type="pic" sz="quarter" idx="42" hasCustomPrompt="1"/>
          </p:nvPr>
        </p:nvSpPr>
        <p:spPr>
          <a:xfrm>
            <a:off x="6902984"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1" name="Picture Placeholder 2">
            <a:extLst>
              <a:ext uri="{FF2B5EF4-FFF2-40B4-BE49-F238E27FC236}">
                <a16:creationId xmlns:a16="http://schemas.microsoft.com/office/drawing/2014/main" id="{95A82027-A669-A245-99A2-2D77B7D1A97E}"/>
              </a:ext>
            </a:extLst>
          </p:cNvPr>
          <p:cNvSpPr>
            <a:spLocks noGrp="1"/>
          </p:cNvSpPr>
          <p:nvPr>
            <p:ph type="pic" sz="quarter" idx="43" hasCustomPrompt="1"/>
          </p:nvPr>
        </p:nvSpPr>
        <p:spPr>
          <a:xfrm>
            <a:off x="9732177"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41" name="Text Placeholder 2">
            <a:extLst>
              <a:ext uri="{FF2B5EF4-FFF2-40B4-BE49-F238E27FC236}">
                <a16:creationId xmlns:a16="http://schemas.microsoft.com/office/drawing/2014/main" id="{B3DE5F9E-3746-BC42-92AB-FEDCED42D71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2" name="TextBox 31">
            <a:extLst>
              <a:ext uri="{FF2B5EF4-FFF2-40B4-BE49-F238E27FC236}">
                <a16:creationId xmlns:a16="http://schemas.microsoft.com/office/drawing/2014/main" id="{9DEAD3E0-81AC-41A7-B02C-F7C8E3C276C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30" name="TextBox 29">
            <a:extLst>
              <a:ext uri="{FF2B5EF4-FFF2-40B4-BE49-F238E27FC236}">
                <a16:creationId xmlns:a16="http://schemas.microsoft.com/office/drawing/2014/main" id="{64CA7DE8-127A-4C0C-867D-2DAABF999D8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997844113"/>
      </p:ext>
    </p:extLst>
  </p:cSld>
  <p:clrMapOvr>
    <a:masterClrMapping/>
  </p:clrMapOvr>
  <p:extLst>
    <p:ext uri="{DCECCB84-F9BA-43D5-87BE-67443E8EF086}">
      <p15:sldGuideLst xmlns:p15="http://schemas.microsoft.com/office/powerpoint/2012/main">
        <p15:guide id="11" orient="horz" pos="2040">
          <p15:clr>
            <a:srgbClr val="FBAE40"/>
          </p15:clr>
        </p15:guide>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Blue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2D46C0-E581-4328-BA0D-DC338A15645F}"/>
              </a:ext>
            </a:extLst>
          </p:cNvPr>
          <p:cNvSpPr/>
          <p:nvPr/>
        </p:nvSpPr>
        <p:spPr>
          <a:xfrm>
            <a:off x="-1" y="0"/>
            <a:ext cx="75562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731B887E-1D14-B443-ACD5-1A404FA009A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pic>
        <p:nvPicPr>
          <p:cNvPr id="8" name="Picture 7">
            <a:extLst>
              <a:ext uri="{FF2B5EF4-FFF2-40B4-BE49-F238E27FC236}">
                <a16:creationId xmlns:a16="http://schemas.microsoft.com/office/drawing/2014/main" id="{52842643-0001-43A1-8A1D-935AC13EF98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77161722"/>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Yellow ba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E9115E-63DF-4133-A626-4F14A7DBBDDE}"/>
              </a:ext>
            </a:extLst>
          </p:cNvPr>
          <p:cNvSpPr/>
          <p:nvPr/>
        </p:nvSpPr>
        <p:spPr>
          <a:xfrm>
            <a:off x="0" y="0"/>
            <a:ext cx="181722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E634F3A4-2E2A-344D-B907-C0C95A55CA6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0" name="Picture 9">
            <a:extLst>
              <a:ext uri="{FF2B5EF4-FFF2-40B4-BE49-F238E27FC236}">
                <a16:creationId xmlns:a16="http://schemas.microsoft.com/office/drawing/2014/main" id="{65FB4FCC-3325-C845-9B15-E71FF67E5B1F}"/>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485273906"/>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wo Column - Right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457200"/>
            <a:ext cx="5334000" cy="5753100"/>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Content Placeholder 2">
            <a:extLst>
              <a:ext uri="{FF2B5EF4-FFF2-40B4-BE49-F238E27FC236}">
                <a16:creationId xmlns:a16="http://schemas.microsoft.com/office/drawing/2014/main" id="{BA3EE50D-9DEA-9149-9049-FE0CE78B8409}"/>
              </a:ext>
            </a:extLst>
          </p:cNvPr>
          <p:cNvSpPr>
            <a:spLocks noGrp="1"/>
          </p:cNvSpPr>
          <p:nvPr>
            <p:ph sz="quarter" idx="31"/>
          </p:nvPr>
        </p:nvSpPr>
        <p:spPr>
          <a:xfrm>
            <a:off x="609600" y="1600200"/>
            <a:ext cx="5283200" cy="4610100"/>
          </a:xfrm>
        </p:spPr>
        <p:txBody>
          <a:bodyPr>
            <a:noAutofit/>
          </a:bodyPr>
          <a:lstStyle>
            <a:lvl1pPr>
              <a:spcBef>
                <a:spcPts val="600"/>
              </a:spcBef>
              <a:defRPr sz="1600">
                <a:solidFill>
                  <a:schemeClr val="accent1"/>
                </a:solidFill>
                <a:latin typeface="+mj-lt"/>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vl6pPr>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Placeholder 1">
            <a:extLst>
              <a:ext uri="{FF2B5EF4-FFF2-40B4-BE49-F238E27FC236}">
                <a16:creationId xmlns:a16="http://schemas.microsoft.com/office/drawing/2014/main" id="{B507D2AF-B968-8540-AB96-D7091A82A25C}"/>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86C401AA-42D6-3744-80D1-D2B7F64C7D8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A396B81-A8CC-6A49-B843-D30A7CDAE73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139E18C-9244-4F8E-8874-0A704B4D19F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2E48614B-99AB-4109-AE47-2860B4C761C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66475080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wo Column -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09600" y="1600201"/>
            <a:ext cx="5283200" cy="3145055"/>
          </a:xfrm>
          <a:solidFill>
            <a:schemeClr val="tx2"/>
          </a:solidFill>
        </p:spPr>
        <p:txBody>
          <a:bodyPr anchor="ctr" anchorCtr="0"/>
          <a:lstStyle>
            <a:lvl1pPr algn="ctr">
              <a:lnSpc>
                <a:spcPct val="100000"/>
              </a:lnSpc>
              <a:defRPr>
                <a:solidFill>
                  <a:schemeClr val="tx1"/>
                </a:solidFill>
                <a:latin typeface="+mn-lt"/>
              </a:defRPr>
            </a:lvl1pPr>
          </a:lstStyle>
          <a:p>
            <a:r>
              <a:rPr lang="en-US"/>
              <a:t>Drag picture to placeholder </a:t>
            </a:r>
            <a:br>
              <a:rPr lang="en-US"/>
            </a:br>
            <a:r>
              <a:rPr lang="en-US"/>
              <a:t>or click icon to add</a:t>
            </a:r>
          </a:p>
        </p:txBody>
      </p:sp>
      <p:sp>
        <p:nvSpPr>
          <p:cNvPr id="10" name="Picture Placeholder 2">
            <a:extLst>
              <a:ext uri="{FF2B5EF4-FFF2-40B4-BE49-F238E27FC236}">
                <a16:creationId xmlns:a16="http://schemas.microsoft.com/office/drawing/2014/main" id="{1656EAC5-6B5F-4341-86FF-B7369C9AD232}"/>
              </a:ext>
            </a:extLst>
          </p:cNvPr>
          <p:cNvSpPr>
            <a:spLocks noGrp="1"/>
          </p:cNvSpPr>
          <p:nvPr>
            <p:ph type="pic" sz="quarter" idx="29" hasCustomPrompt="1"/>
          </p:nvPr>
        </p:nvSpPr>
        <p:spPr>
          <a:xfrm>
            <a:off x="6258044" y="1600201"/>
            <a:ext cx="5334000" cy="3145055"/>
          </a:xfrm>
          <a:solidFill>
            <a:schemeClr val="tx2"/>
          </a:solidFill>
        </p:spPr>
        <p:txBody>
          <a:bodyPr anchor="ctr" anchorCtr="0"/>
          <a:lstStyle>
            <a:lvl1pPr marL="0" marR="0" indent="0" algn="ctr" defTabSz="914400" rtl="0" eaLnBrk="1" fontAlgn="auto" latinLnBrk="0" hangingPunct="1">
              <a:lnSpc>
                <a:spcPct val="10000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11" name="Straight Connector 10">
            <a:extLst>
              <a:ext uri="{FF2B5EF4-FFF2-40B4-BE49-F238E27FC236}">
                <a16:creationId xmlns:a16="http://schemas.microsoft.com/office/drawing/2014/main" id="{CAFFEF14-326C-4366-BE6C-30F2EAEF06F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2FCD28B-5132-4352-9BA2-B2C48B333EBA}"/>
              </a:ext>
            </a:extLst>
          </p:cNvPr>
          <p:cNvSpPr>
            <a:spLocks noGrp="1"/>
          </p:cNvSpPr>
          <p:nvPr>
            <p:ph type="body" sz="quarter" idx="30"/>
          </p:nvPr>
        </p:nvSpPr>
        <p:spPr>
          <a:xfrm>
            <a:off x="609600" y="4911693"/>
            <a:ext cx="5283200"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C7F8A7A-3661-4A31-988A-37E7A64D461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Title Placeholder 1">
            <a:extLst>
              <a:ext uri="{FF2B5EF4-FFF2-40B4-BE49-F238E27FC236}">
                <a16:creationId xmlns:a16="http://schemas.microsoft.com/office/drawing/2014/main" id="{13355B2A-3761-9B4A-A6CC-D82F751C56C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79978769-6475-654F-8177-443C3A323D9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3">
            <a:extLst>
              <a:ext uri="{FF2B5EF4-FFF2-40B4-BE49-F238E27FC236}">
                <a16:creationId xmlns:a16="http://schemas.microsoft.com/office/drawing/2014/main" id="{A6CC2593-E020-1C41-B3F8-AD259BDD41F3}"/>
              </a:ext>
            </a:extLst>
          </p:cNvPr>
          <p:cNvSpPr>
            <a:spLocks noGrp="1"/>
          </p:cNvSpPr>
          <p:nvPr>
            <p:ph type="body" sz="quarter" idx="33"/>
          </p:nvPr>
        </p:nvSpPr>
        <p:spPr>
          <a:xfrm>
            <a:off x="6258044" y="4911693"/>
            <a:ext cx="5324355"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2">
            <a:extLst>
              <a:ext uri="{FF2B5EF4-FFF2-40B4-BE49-F238E27FC236}">
                <a16:creationId xmlns:a16="http://schemas.microsoft.com/office/drawing/2014/main" id="{42626E75-A294-2F49-9D2A-F258BBC50F5D}"/>
              </a:ext>
            </a:extLst>
          </p:cNvPr>
          <p:cNvSpPr>
            <a:spLocks noGrp="1"/>
          </p:cNvSpPr>
          <p:nvPr>
            <p:ph type="body" sz="quarter" idx="34"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7" name="TextBox 16">
            <a:extLst>
              <a:ext uri="{FF2B5EF4-FFF2-40B4-BE49-F238E27FC236}">
                <a16:creationId xmlns:a16="http://schemas.microsoft.com/office/drawing/2014/main" id="{17C109CE-3B47-410F-91BB-711F45926B4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A35D53B0-AEE2-473F-B917-B8042CA583E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019755354"/>
      </p:ext>
    </p:extLst>
  </p:cSld>
  <p:clrMapOvr>
    <a:masterClrMapping/>
  </p:clrMapOvr>
  <p:extLst>
    <p:ext uri="{DCECCB84-F9BA-43D5-87BE-67443E8EF086}">
      <p15:sldGuideLst xmlns:p15="http://schemas.microsoft.com/office/powerpoint/2012/main">
        <p15:guide id="1" orient="horz" pos="3000">
          <p15:clr>
            <a:srgbClr val="FBAE40"/>
          </p15:clr>
        </p15:guide>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309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Header - 6">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Tree>
    <p:extLst>
      <p:ext uri="{BB962C8B-B14F-4D97-AF65-F5344CB8AC3E}">
        <p14:creationId xmlns:p14="http://schemas.microsoft.com/office/powerpoint/2010/main" val="250664620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hree Column - Photo">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Picture Placeholder 2">
            <a:extLst>
              <a:ext uri="{FF2B5EF4-FFF2-40B4-BE49-F238E27FC236}">
                <a16:creationId xmlns:a16="http://schemas.microsoft.com/office/drawing/2014/main" id="{2E527502-AB0B-EA4C-93C1-E50D3BB46AEA}"/>
              </a:ext>
            </a:extLst>
          </p:cNvPr>
          <p:cNvSpPr>
            <a:spLocks noGrp="1"/>
          </p:cNvSpPr>
          <p:nvPr>
            <p:ph type="pic" sz="quarter" idx="33" hasCustomPrompt="1"/>
          </p:nvPr>
        </p:nvSpPr>
        <p:spPr>
          <a:xfrm>
            <a:off x="609600" y="1600201"/>
            <a:ext cx="3403600"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Picture Placeholder 2">
            <a:extLst>
              <a:ext uri="{FF2B5EF4-FFF2-40B4-BE49-F238E27FC236}">
                <a16:creationId xmlns:a16="http://schemas.microsoft.com/office/drawing/2014/main" id="{6B953B14-58B5-F64D-856E-665137C4F443}"/>
              </a:ext>
            </a:extLst>
          </p:cNvPr>
          <p:cNvSpPr>
            <a:spLocks noGrp="1"/>
          </p:cNvSpPr>
          <p:nvPr>
            <p:ph type="pic" sz="quarter" idx="34" hasCustomPrompt="1"/>
          </p:nvPr>
        </p:nvSpPr>
        <p:spPr>
          <a:xfrm>
            <a:off x="4429455" y="1600201"/>
            <a:ext cx="3352801"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Picture Placeholder 2">
            <a:extLst>
              <a:ext uri="{FF2B5EF4-FFF2-40B4-BE49-F238E27FC236}">
                <a16:creationId xmlns:a16="http://schemas.microsoft.com/office/drawing/2014/main" id="{D14F8D7C-7F6F-6143-9DE4-868B2E38A178}"/>
              </a:ext>
            </a:extLst>
          </p:cNvPr>
          <p:cNvSpPr>
            <a:spLocks noGrp="1"/>
          </p:cNvSpPr>
          <p:nvPr>
            <p:ph type="pic" sz="quarter" idx="35" hasCustomPrompt="1"/>
          </p:nvPr>
        </p:nvSpPr>
        <p:spPr>
          <a:xfrm>
            <a:off x="8178797" y="1600201"/>
            <a:ext cx="3403603"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Title Placeholder 1">
            <a:extLst>
              <a:ext uri="{FF2B5EF4-FFF2-40B4-BE49-F238E27FC236}">
                <a16:creationId xmlns:a16="http://schemas.microsoft.com/office/drawing/2014/main" id="{5472EF8D-56BE-AB48-A5F9-187114E95501}"/>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7" name="Text Placeholder 2">
            <a:extLst>
              <a:ext uri="{FF2B5EF4-FFF2-40B4-BE49-F238E27FC236}">
                <a16:creationId xmlns:a16="http://schemas.microsoft.com/office/drawing/2014/main" id="{A5C8DF82-7F60-4849-A43B-8F4B9B5F0CAF}"/>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3">
            <a:extLst>
              <a:ext uri="{FF2B5EF4-FFF2-40B4-BE49-F238E27FC236}">
                <a16:creationId xmlns:a16="http://schemas.microsoft.com/office/drawing/2014/main" id="{FCDCA026-D514-4D4B-AB98-08252DB87D8D}"/>
              </a:ext>
            </a:extLst>
          </p:cNvPr>
          <p:cNvSpPr>
            <a:spLocks noGrp="1"/>
          </p:cNvSpPr>
          <p:nvPr>
            <p:ph type="body" sz="quarter" idx="39"/>
          </p:nvPr>
        </p:nvSpPr>
        <p:spPr>
          <a:xfrm>
            <a:off x="609600" y="4911693"/>
            <a:ext cx="3423314"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3">
            <a:extLst>
              <a:ext uri="{FF2B5EF4-FFF2-40B4-BE49-F238E27FC236}">
                <a16:creationId xmlns:a16="http://schemas.microsoft.com/office/drawing/2014/main" id="{3DF9BFF8-0532-EE45-9739-4B50F601F775}"/>
              </a:ext>
            </a:extLst>
          </p:cNvPr>
          <p:cNvSpPr>
            <a:spLocks noGrp="1"/>
          </p:cNvSpPr>
          <p:nvPr>
            <p:ph type="body" sz="quarter" idx="40"/>
          </p:nvPr>
        </p:nvSpPr>
        <p:spPr>
          <a:xfrm>
            <a:off x="4429245" y="4911693"/>
            <a:ext cx="3343155"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3">
            <a:extLst>
              <a:ext uri="{FF2B5EF4-FFF2-40B4-BE49-F238E27FC236}">
                <a16:creationId xmlns:a16="http://schemas.microsoft.com/office/drawing/2014/main" id="{482BB9B5-C539-B147-9A3E-C09EB047C386}"/>
              </a:ext>
            </a:extLst>
          </p:cNvPr>
          <p:cNvSpPr>
            <a:spLocks noGrp="1"/>
          </p:cNvSpPr>
          <p:nvPr>
            <p:ph type="body" sz="quarter" idx="41"/>
          </p:nvPr>
        </p:nvSpPr>
        <p:spPr>
          <a:xfrm>
            <a:off x="8191017" y="4911693"/>
            <a:ext cx="3403603"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1" name="Text Placeholder 2">
            <a:extLst>
              <a:ext uri="{FF2B5EF4-FFF2-40B4-BE49-F238E27FC236}">
                <a16:creationId xmlns:a16="http://schemas.microsoft.com/office/drawing/2014/main" id="{301442EF-174F-7C4C-948C-81FD2937D96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1" name="TextBox 20">
            <a:extLst>
              <a:ext uri="{FF2B5EF4-FFF2-40B4-BE49-F238E27FC236}">
                <a16:creationId xmlns:a16="http://schemas.microsoft.com/office/drawing/2014/main" id="{E860610A-3A2F-41F6-A572-17E0B5918ED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7" name="TextBox 16">
            <a:extLst>
              <a:ext uri="{FF2B5EF4-FFF2-40B4-BE49-F238E27FC236}">
                <a16:creationId xmlns:a16="http://schemas.microsoft.com/office/drawing/2014/main" id="{EB1B5DF1-398E-4039-9FEB-B800C1345BA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36692199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wo Column - Right Two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356BCCFD-B912-2F49-AE52-7814FFDCB534}"/>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5832065A-C6D7-614D-A733-535BCA5ADF1B}"/>
              </a:ext>
            </a:extLst>
          </p:cNvPr>
          <p:cNvSpPr>
            <a:spLocks noGrp="1"/>
          </p:cNvSpPr>
          <p:nvPr>
            <p:ph type="pic" sz="quarter" idx="35" hasCustomPrompt="1"/>
          </p:nvPr>
        </p:nvSpPr>
        <p:spPr>
          <a:xfrm>
            <a:off x="6248400" y="3308598"/>
            <a:ext cx="5334000"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7C7B404-7F93-AD4C-BE41-E5247D351B57}"/>
              </a:ext>
            </a:extLst>
          </p:cNvPr>
          <p:cNvSpPr>
            <a:spLocks noGrp="1"/>
          </p:cNvSpPr>
          <p:nvPr>
            <p:ph type="pic" sz="quarter" idx="36" hasCustomPrompt="1"/>
          </p:nvPr>
        </p:nvSpPr>
        <p:spPr>
          <a:xfrm>
            <a:off x="6248399" y="471458"/>
            <a:ext cx="5334001" cy="273196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A5108AEE-9096-4643-8AFA-8EFF143BF800}"/>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27962758-65CF-1D46-ADE8-60345727EDE4}"/>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A62937F0-7412-EA41-B511-EA81EB0FE83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DC1CFCE6-4389-4631-971B-C5551A0173C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AB961A7C-FF07-4129-BD07-6DC2F260A1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27489241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wo Column - Right Three Photo">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90AF7A3C-BA0F-9B49-B1B5-D713C19139CD}"/>
              </a:ext>
            </a:extLst>
          </p:cNvPr>
          <p:cNvSpPr>
            <a:spLocks noGrp="1"/>
          </p:cNvSpPr>
          <p:nvPr>
            <p:ph type="pic" sz="quarter" idx="35" hasCustomPrompt="1"/>
          </p:nvPr>
        </p:nvSpPr>
        <p:spPr>
          <a:xfrm>
            <a:off x="6248400" y="3308592"/>
            <a:ext cx="5346192"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61755EBA-80EC-6B4F-B350-DC2DD71209FC}"/>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455C0536-27A6-644D-8348-9541070F4013}"/>
              </a:ext>
            </a:extLst>
          </p:cNvPr>
          <p:cNvSpPr>
            <a:spLocks noGrp="1"/>
          </p:cNvSpPr>
          <p:nvPr>
            <p:ph type="pic" sz="quarter" idx="34" hasCustomPrompt="1"/>
          </p:nvPr>
        </p:nvSpPr>
        <p:spPr>
          <a:xfrm>
            <a:off x="6248400"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1" name="Picture Placeholder 2">
            <a:extLst>
              <a:ext uri="{FF2B5EF4-FFF2-40B4-BE49-F238E27FC236}">
                <a16:creationId xmlns:a16="http://schemas.microsoft.com/office/drawing/2014/main" id="{B3F5BBC4-47E5-1E46-9E4F-B0D0BB7BAB04}"/>
              </a:ext>
            </a:extLst>
          </p:cNvPr>
          <p:cNvSpPr>
            <a:spLocks noGrp="1"/>
          </p:cNvSpPr>
          <p:nvPr>
            <p:ph type="pic" sz="quarter" idx="36" hasCustomPrompt="1"/>
          </p:nvPr>
        </p:nvSpPr>
        <p:spPr>
          <a:xfrm>
            <a:off x="9001094"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438045DB-4C64-CE4D-B8E5-9949681D12C1}"/>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6B569F93-B18A-C246-94EF-34A7D4EDD94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042BCFDB-7549-A74E-9341-258E6AB17A0B}"/>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94E2A106-4F39-4E97-BFB5-DFFCCB4056E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1640BDDF-AEFD-4BE1-9247-7302A27E82D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21395562"/>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Multi Photo 1">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6248400" y="3308593"/>
            <a:ext cx="5346192" cy="2726853"/>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A2E6023-8A40-1E44-BD81-EED366C96875}"/>
              </a:ext>
            </a:extLst>
          </p:cNvPr>
          <p:cNvSpPr>
            <a:spLocks noGrp="1"/>
          </p:cNvSpPr>
          <p:nvPr>
            <p:ph type="pic" sz="quarter" idx="33" hasCustomPrompt="1"/>
          </p:nvPr>
        </p:nvSpPr>
        <p:spPr>
          <a:xfrm>
            <a:off x="9001094"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Picture Placeholder 2">
            <a:extLst>
              <a:ext uri="{FF2B5EF4-FFF2-40B4-BE49-F238E27FC236}">
                <a16:creationId xmlns:a16="http://schemas.microsoft.com/office/drawing/2014/main" id="{865C3A6A-0967-1E4F-8831-6EA71CD06F5D}"/>
              </a:ext>
            </a:extLst>
          </p:cNvPr>
          <p:cNvSpPr>
            <a:spLocks noGrp="1"/>
          </p:cNvSpPr>
          <p:nvPr>
            <p:ph type="pic" sz="quarter" idx="34" hasCustomPrompt="1"/>
          </p:nvPr>
        </p:nvSpPr>
        <p:spPr>
          <a:xfrm>
            <a:off x="609600" y="1081613"/>
            <a:ext cx="5486399" cy="495382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1FAB2697-2712-FE45-8DA0-EF63106E2B9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F69977AA-16BB-0C4F-A664-D6686D72F134}"/>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62E3B1F5-C5F5-B945-9146-E3FE66ADCCE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432CA8F6-DF4D-4772-AB33-EC493EEF4B9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06988813-B187-455D-85DF-CBB5882CF1A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939000711"/>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7" pos="3936">
          <p15:clr>
            <a:srgbClr val="FBAE40"/>
          </p15:clr>
        </p15:guide>
        <p15:guide id="10" orient="horz" pos="1008">
          <p15:clr>
            <a:srgbClr val="FBAE40"/>
          </p15:clr>
        </p15:guide>
        <p15:guide id="11" pos="3840">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Multi Photo 2">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8031890" y="-10673"/>
            <a:ext cx="4160109"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2" name="Picture Placeholder 2">
            <a:extLst>
              <a:ext uri="{FF2B5EF4-FFF2-40B4-BE49-F238E27FC236}">
                <a16:creationId xmlns:a16="http://schemas.microsoft.com/office/drawing/2014/main" id="{FBB367A8-8DCC-6847-8D30-74516D9E043C}"/>
              </a:ext>
            </a:extLst>
          </p:cNvPr>
          <p:cNvSpPr>
            <a:spLocks noGrp="1"/>
          </p:cNvSpPr>
          <p:nvPr>
            <p:ph type="pic" sz="quarter" idx="35" hasCustomPrompt="1"/>
          </p:nvPr>
        </p:nvSpPr>
        <p:spPr>
          <a:xfrm>
            <a:off x="8031889" y="2390327"/>
            <a:ext cx="4160111"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5" name="Picture Placeholder 2">
            <a:extLst>
              <a:ext uri="{FF2B5EF4-FFF2-40B4-BE49-F238E27FC236}">
                <a16:creationId xmlns:a16="http://schemas.microsoft.com/office/drawing/2014/main" id="{32A0B33A-CF8B-1947-ACB2-AB69665D80AB}"/>
              </a:ext>
            </a:extLst>
          </p:cNvPr>
          <p:cNvSpPr>
            <a:spLocks noGrp="1"/>
          </p:cNvSpPr>
          <p:nvPr>
            <p:ph type="pic" sz="quarter" idx="36" hasCustomPrompt="1"/>
          </p:nvPr>
        </p:nvSpPr>
        <p:spPr>
          <a:xfrm>
            <a:off x="-1" y="1380745"/>
            <a:ext cx="7303008" cy="5477257"/>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Title Placeholder 1">
            <a:extLst>
              <a:ext uri="{FF2B5EF4-FFF2-40B4-BE49-F238E27FC236}">
                <a16:creationId xmlns:a16="http://schemas.microsoft.com/office/drawing/2014/main" id="{FDD1D1A5-5D9F-764D-A02B-21CB1442F746}"/>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9FF61E78-AFFB-F44B-BFDB-C2B5875FA035}"/>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Box 13">
            <a:extLst>
              <a:ext uri="{FF2B5EF4-FFF2-40B4-BE49-F238E27FC236}">
                <a16:creationId xmlns:a16="http://schemas.microsoft.com/office/drawing/2014/main" id="{237BB4FD-6BC9-4C9C-8922-DD575DD56B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37A549D4-3018-4CAF-B7B1-806723A2E4F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2" name="Picture 11">
            <a:extLst>
              <a:ext uri="{FF2B5EF4-FFF2-40B4-BE49-F238E27FC236}">
                <a16:creationId xmlns:a16="http://schemas.microsoft.com/office/drawing/2014/main" id="{032D6F3F-2B06-47D0-B011-DEE222649BF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145437373"/>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One Big Number - Blu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C59DC62E-7380-5A49-8746-53EFA12DC6E9}"/>
              </a:ext>
            </a:extLst>
          </p:cNvPr>
          <p:cNvSpPr>
            <a:spLocks noGrp="1"/>
          </p:cNvSpPr>
          <p:nvPr>
            <p:ph type="body" sz="quarter" idx="33"/>
          </p:nvPr>
        </p:nvSpPr>
        <p:spPr>
          <a:xfrm>
            <a:off x="609601" y="1600201"/>
            <a:ext cx="2946400" cy="3619500"/>
          </a:xfrm>
        </p:spPr>
        <p:txBody>
          <a:bodyPr anchor="b" anchorCtr="0"/>
          <a:lstStyle>
            <a:lvl1pPr>
              <a:lnSpc>
                <a:spcPct val="100000"/>
              </a:lnSpc>
              <a:spcBef>
                <a:spcPts val="300"/>
              </a:spcBef>
              <a:defRPr sz="1400">
                <a:solidFill>
                  <a:schemeClr val="tx1"/>
                </a:solidFill>
                <a:latin typeface="+mj-lt"/>
              </a:defRPr>
            </a:lvl1pPr>
            <a:lvl2pPr>
              <a:lnSpc>
                <a:spcPct val="100000"/>
              </a:lnSpc>
              <a:spcBef>
                <a:spcPts val="600"/>
              </a:spcBef>
              <a:defRPr sz="1400"/>
            </a:lvl2pPr>
            <a:lvl3pPr>
              <a:lnSpc>
                <a:spcPct val="100000"/>
              </a:lnSpc>
              <a:spcBef>
                <a:spcPts val="300"/>
              </a:spcBef>
              <a:defRPr sz="1400"/>
            </a:lvl3pPr>
            <a:lvl4pPr>
              <a:lnSpc>
                <a:spcPct val="100000"/>
              </a:lnSpc>
              <a:spcBef>
                <a:spcPts val="3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03CFF718-B5F0-3D45-A03C-81D5E2147CD0}"/>
              </a:ext>
            </a:extLst>
          </p:cNvPr>
          <p:cNvSpPr>
            <a:spLocks noGrp="1"/>
          </p:cNvSpPr>
          <p:nvPr>
            <p:ph type="body" sz="quarter" idx="32" hasCustomPrompt="1"/>
          </p:nvPr>
        </p:nvSpPr>
        <p:spPr>
          <a:xfrm>
            <a:off x="3973689" y="2816352"/>
            <a:ext cx="7608711" cy="3124200"/>
          </a:xfrm>
        </p:spPr>
        <p:txBody>
          <a:bodyPr wrap="square" anchor="b" anchorCtr="0"/>
          <a:lstStyle>
            <a:lvl1pPr algn="r">
              <a:lnSpc>
                <a:spcPts val="18500"/>
              </a:lnSpc>
              <a:spcBef>
                <a:spcPts val="0"/>
              </a:spcBef>
              <a:defRPr sz="25000" b="0" i="0" kern="0" spc="-1000" baseline="0">
                <a:solidFill>
                  <a:schemeClr val="accent1"/>
                </a:solidFill>
                <a:latin typeface="Visa Dialect Medium" pitchFamily="2" charset="77"/>
              </a:defRPr>
            </a:lvl1pPr>
          </a:lstStyle>
          <a:p>
            <a:pPr lvl="0"/>
            <a:r>
              <a:rPr lang="en-US"/>
              <a:t>00%</a:t>
            </a:r>
          </a:p>
        </p:txBody>
      </p:sp>
      <p:sp>
        <p:nvSpPr>
          <p:cNvPr id="19" name="Title Placeholder 1">
            <a:extLst>
              <a:ext uri="{FF2B5EF4-FFF2-40B4-BE49-F238E27FC236}">
                <a16:creationId xmlns:a16="http://schemas.microsoft.com/office/drawing/2014/main" id="{952DD641-DB3B-6F45-8A70-05A69559DEE6}"/>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9747253A-0C59-CE4B-BC84-E5D8D706360C}"/>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1" name="Text Placeholder 2">
            <a:extLst>
              <a:ext uri="{FF2B5EF4-FFF2-40B4-BE49-F238E27FC236}">
                <a16:creationId xmlns:a16="http://schemas.microsoft.com/office/drawing/2014/main" id="{16FCD28A-7F94-9C4F-A31C-BF109312526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44437C85-71C1-4965-98AA-AB322A645B0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8D4069C1-CB70-47E8-BE89-934AD89EEC3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76622762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496">
          <p15:clr>
            <a:srgbClr val="FBAE40"/>
          </p15:clr>
        </p15:guide>
        <p15:guide id="9" pos="2240">
          <p15:clr>
            <a:srgbClr val="FBAE40"/>
          </p15:clr>
        </p15:guide>
        <p15:guide id="10" orient="horz" pos="3288">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wo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600201"/>
            <a:ext cx="5283200"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15" name="Text Placeholder 3">
            <a:extLst>
              <a:ext uri="{FF2B5EF4-FFF2-40B4-BE49-F238E27FC236}">
                <a16:creationId xmlns:a16="http://schemas.microsoft.com/office/drawing/2014/main" id="{07D909CE-D30F-4445-9B83-FD490780AD26}"/>
              </a:ext>
            </a:extLst>
          </p:cNvPr>
          <p:cNvSpPr>
            <a:spLocks noGrp="1"/>
          </p:cNvSpPr>
          <p:nvPr>
            <p:ph type="body" sz="quarter" idx="33"/>
          </p:nvPr>
        </p:nvSpPr>
        <p:spPr>
          <a:xfrm>
            <a:off x="609600" y="4745032"/>
            <a:ext cx="52832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3">
            <a:extLst>
              <a:ext uri="{FF2B5EF4-FFF2-40B4-BE49-F238E27FC236}">
                <a16:creationId xmlns:a16="http://schemas.microsoft.com/office/drawing/2014/main" id="{4E55C82F-13DC-204D-866F-573A53A30E32}"/>
              </a:ext>
            </a:extLst>
          </p:cNvPr>
          <p:cNvSpPr>
            <a:spLocks noGrp="1"/>
          </p:cNvSpPr>
          <p:nvPr>
            <p:ph type="body" sz="quarter" idx="31"/>
          </p:nvPr>
        </p:nvSpPr>
        <p:spPr>
          <a:xfrm>
            <a:off x="6248400" y="4739396"/>
            <a:ext cx="53340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600201"/>
            <a:ext cx="5328355"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21" name="Title Placeholder 1">
            <a:extLst>
              <a:ext uri="{FF2B5EF4-FFF2-40B4-BE49-F238E27FC236}">
                <a16:creationId xmlns:a16="http://schemas.microsoft.com/office/drawing/2014/main" id="{B75B0F87-EFC2-B148-AC62-E7EDC82B647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AF63A11A-E0DC-C441-8C0C-0C92B7CC32E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DAAE6A4A-48A8-1C40-A6AE-398355A5309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BAAA50A3-83EF-4952-8632-FFE353522B4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2A21BB5-F73D-4D3A-9933-F159EB15525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7328453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Four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331449"/>
            <a:ext cx="4462271"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33144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4" name="Text Placeholder 3">
            <a:extLst>
              <a:ext uri="{FF2B5EF4-FFF2-40B4-BE49-F238E27FC236}">
                <a16:creationId xmlns:a16="http://schemas.microsoft.com/office/drawing/2014/main" id="{EE260A1A-688B-774C-903C-0A3A1228859D}"/>
              </a:ext>
            </a:extLst>
          </p:cNvPr>
          <p:cNvSpPr>
            <a:spLocks noGrp="1"/>
          </p:cNvSpPr>
          <p:nvPr>
            <p:ph type="body" sz="quarter" idx="36"/>
          </p:nvPr>
        </p:nvSpPr>
        <p:spPr>
          <a:xfrm>
            <a:off x="609600"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3">
            <a:extLst>
              <a:ext uri="{FF2B5EF4-FFF2-40B4-BE49-F238E27FC236}">
                <a16:creationId xmlns:a16="http://schemas.microsoft.com/office/drawing/2014/main" id="{BBF07118-053B-414A-A34E-2E71FB891DB9}"/>
              </a:ext>
            </a:extLst>
          </p:cNvPr>
          <p:cNvSpPr>
            <a:spLocks noGrp="1"/>
          </p:cNvSpPr>
          <p:nvPr>
            <p:ph type="body" sz="quarter" idx="37"/>
          </p:nvPr>
        </p:nvSpPr>
        <p:spPr>
          <a:xfrm>
            <a:off x="6266688"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3">
            <a:extLst>
              <a:ext uri="{FF2B5EF4-FFF2-40B4-BE49-F238E27FC236}">
                <a16:creationId xmlns:a16="http://schemas.microsoft.com/office/drawing/2014/main" id="{884995DE-D9B7-F74A-9A09-BC6B33E180BA}"/>
              </a:ext>
            </a:extLst>
          </p:cNvPr>
          <p:cNvSpPr>
            <a:spLocks noGrp="1"/>
          </p:cNvSpPr>
          <p:nvPr>
            <p:ph type="body" sz="quarter" idx="38" hasCustomPrompt="1"/>
          </p:nvPr>
        </p:nvSpPr>
        <p:spPr>
          <a:xfrm>
            <a:off x="609601" y="3663169"/>
            <a:ext cx="4462272"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2" name="Text Placeholder 3">
            <a:extLst>
              <a:ext uri="{FF2B5EF4-FFF2-40B4-BE49-F238E27FC236}">
                <a16:creationId xmlns:a16="http://schemas.microsoft.com/office/drawing/2014/main" id="{397435F2-C0C2-E842-AD20-5B59B875A847}"/>
              </a:ext>
            </a:extLst>
          </p:cNvPr>
          <p:cNvSpPr>
            <a:spLocks noGrp="1"/>
          </p:cNvSpPr>
          <p:nvPr>
            <p:ph type="body" sz="quarter" idx="39" hasCustomPrompt="1"/>
          </p:nvPr>
        </p:nvSpPr>
        <p:spPr>
          <a:xfrm>
            <a:off x="6254045" y="366316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5" name="Text Placeholder 3">
            <a:extLst>
              <a:ext uri="{FF2B5EF4-FFF2-40B4-BE49-F238E27FC236}">
                <a16:creationId xmlns:a16="http://schemas.microsoft.com/office/drawing/2014/main" id="{E8CC7B25-E7E3-7A4F-9221-95D452FB9BFD}"/>
              </a:ext>
            </a:extLst>
          </p:cNvPr>
          <p:cNvSpPr>
            <a:spLocks noGrp="1"/>
          </p:cNvSpPr>
          <p:nvPr>
            <p:ph type="body" sz="quarter" idx="40"/>
          </p:nvPr>
        </p:nvSpPr>
        <p:spPr>
          <a:xfrm>
            <a:off x="609600"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3">
            <a:extLst>
              <a:ext uri="{FF2B5EF4-FFF2-40B4-BE49-F238E27FC236}">
                <a16:creationId xmlns:a16="http://schemas.microsoft.com/office/drawing/2014/main" id="{20496160-F36D-7148-9711-3D00BA6DF6BF}"/>
              </a:ext>
            </a:extLst>
          </p:cNvPr>
          <p:cNvSpPr>
            <a:spLocks noGrp="1"/>
          </p:cNvSpPr>
          <p:nvPr>
            <p:ph type="body" sz="quarter" idx="41"/>
          </p:nvPr>
        </p:nvSpPr>
        <p:spPr>
          <a:xfrm>
            <a:off x="6266688"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itle Placeholder 1">
            <a:extLst>
              <a:ext uri="{FF2B5EF4-FFF2-40B4-BE49-F238E27FC236}">
                <a16:creationId xmlns:a16="http://schemas.microsoft.com/office/drawing/2014/main" id="{850DE0C8-C2ED-EF4F-9321-CC334190775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4" name="Text Placeholder 2">
            <a:extLst>
              <a:ext uri="{FF2B5EF4-FFF2-40B4-BE49-F238E27FC236}">
                <a16:creationId xmlns:a16="http://schemas.microsoft.com/office/drawing/2014/main" id="{0291112C-9FF7-DE43-AF82-37C4452C4F3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2">
            <a:extLst>
              <a:ext uri="{FF2B5EF4-FFF2-40B4-BE49-F238E27FC236}">
                <a16:creationId xmlns:a16="http://schemas.microsoft.com/office/drawing/2014/main" id="{723A338C-009A-CB4B-BC74-339517B208E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7" name="TextBox 26">
            <a:extLst>
              <a:ext uri="{FF2B5EF4-FFF2-40B4-BE49-F238E27FC236}">
                <a16:creationId xmlns:a16="http://schemas.microsoft.com/office/drawing/2014/main" id="{3A71106C-2D60-4B3B-9163-BD2E616B86A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8" name="TextBox 17">
            <a:extLst>
              <a:ext uri="{FF2B5EF4-FFF2-40B4-BE49-F238E27FC236}">
                <a16:creationId xmlns:a16="http://schemas.microsoft.com/office/drawing/2014/main" id="{63CD4302-0E8F-4769-AB5B-7BD122BAF5D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55598413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216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DB04D166-4958-9349-BD73-4AD540758DF4}"/>
              </a:ext>
            </a:extLst>
          </p:cNvPr>
          <p:cNvSpPr>
            <a:spLocks noGrp="1"/>
          </p:cNvSpPr>
          <p:nvPr>
            <p:ph type="body" sz="quarter" idx="11"/>
          </p:nvPr>
        </p:nvSpPr>
        <p:spPr>
          <a:xfrm>
            <a:off x="5410202"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0" name="TextBox 9">
            <a:extLst>
              <a:ext uri="{FF2B5EF4-FFF2-40B4-BE49-F238E27FC236}">
                <a16:creationId xmlns:a16="http://schemas.microsoft.com/office/drawing/2014/main" id="{76D83C91-857A-4B26-8D8A-56951DA295AF}"/>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6" name="TextBox 5">
            <a:extLst>
              <a:ext uri="{FF2B5EF4-FFF2-40B4-BE49-F238E27FC236}">
                <a16:creationId xmlns:a16="http://schemas.microsoft.com/office/drawing/2014/main" id="{AA7981E2-A37D-44F7-9BC3-BADD5267227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153D914B-3AFE-47C3-BF0E-9F2857DB64D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94095413"/>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Quote - Gray">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2E99A931-BFA9-5441-87EA-3CF04D14260C}"/>
              </a:ext>
            </a:extLst>
          </p:cNvPr>
          <p:cNvSpPr>
            <a:spLocks noGrp="1"/>
          </p:cNvSpPr>
          <p:nvPr>
            <p:ph type="body" sz="quarter" idx="10"/>
          </p:nvPr>
        </p:nvSpPr>
        <p:spPr>
          <a:xfrm>
            <a:off x="5410200"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523A58EC-AF56-4ACE-99F7-40FDEFE6CA3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32FF630E-A1BB-4624-BDA0-23B817EB760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69037834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Dark Photo 1">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8AFEF0-CB40-4365-A775-D6F2BB16FA4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10"/>
          <a:stretch/>
        </p:blipFill>
        <p:spPr>
          <a:xfrm>
            <a:off x="0" y="693"/>
            <a:ext cx="12192000" cy="6858000"/>
          </a:xfrm>
          <a:prstGeom prst="rect">
            <a:avLst/>
          </a:prstGeom>
        </p:spPr>
      </p:pic>
      <p:pic>
        <p:nvPicPr>
          <p:cNvPr id="15" name="Picture 14">
            <a:extLst>
              <a:ext uri="{FF2B5EF4-FFF2-40B4-BE49-F238E27FC236}">
                <a16:creationId xmlns:a16="http://schemas.microsoft.com/office/drawing/2014/main" id="{18EC1F21-AAC7-8A41-9558-DBE34F21E88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9" name="Title Placeholder 1">
            <a:extLst>
              <a:ext uri="{FF2B5EF4-FFF2-40B4-BE49-F238E27FC236}">
                <a16:creationId xmlns:a16="http://schemas.microsoft.com/office/drawing/2014/main" id="{AFB0E0BF-8F1B-C647-A3D3-2167637E4156}"/>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sp>
        <p:nvSpPr>
          <p:cNvPr id="20" name="Text Placeholder 2">
            <a:extLst>
              <a:ext uri="{FF2B5EF4-FFF2-40B4-BE49-F238E27FC236}">
                <a16:creationId xmlns:a16="http://schemas.microsoft.com/office/drawing/2014/main" id="{563D750A-F4C0-194B-A4D8-5A5E6C4DEEA7}"/>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7" name="Picture 6" descr="Background pattern, rectangle&#10;&#10;Description automatically generated">
            <a:extLst>
              <a:ext uri="{FF2B5EF4-FFF2-40B4-BE49-F238E27FC236}">
                <a16:creationId xmlns:a16="http://schemas.microsoft.com/office/drawing/2014/main" id="{E058CA6E-5F4B-F941-BD6B-E82D893B126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10" name="TextBox 9">
            <a:extLst>
              <a:ext uri="{FF2B5EF4-FFF2-40B4-BE49-F238E27FC236}">
                <a16:creationId xmlns:a16="http://schemas.microsoft.com/office/drawing/2014/main" id="{66C5AB2C-D691-9849-BDBB-E7E6DFBD91CC}"/>
              </a:ext>
            </a:extLst>
          </p:cNvPr>
          <p:cNvSpPr txBox="1"/>
          <p:nvPr/>
        </p:nvSpPr>
        <p:spPr>
          <a:xfrm>
            <a:off x="9509533" y="6628807"/>
            <a:ext cx="2037183" cy="92333"/>
          </a:xfrm>
          <a:prstGeom prst="rect">
            <a:avLst/>
          </a:prstGeom>
          <a:noFill/>
        </p:spPr>
        <p:txBody>
          <a:bodyPr wrap="square" lIns="0" tIns="0" rIns="0" bIns="0" rtlCol="0" anchor="b" anchorCtr="0">
            <a:spAutoFit/>
          </a:bodyPr>
          <a:lstStyle/>
          <a:p>
            <a:pPr algn="r"/>
            <a:r>
              <a:rPr lang="en-US" sz="600">
                <a:solidFill>
                  <a:schemeClr val="bg1"/>
                </a:solidFill>
              </a:rPr>
              <a:t>©2024 Visa. All rights reserved. Visa Confidential</a:t>
            </a:r>
          </a:p>
        </p:txBody>
      </p:sp>
      <p:sp>
        <p:nvSpPr>
          <p:cNvPr id="11" name="TextBox 10">
            <a:extLst>
              <a:ext uri="{FF2B5EF4-FFF2-40B4-BE49-F238E27FC236}">
                <a16:creationId xmlns:a16="http://schemas.microsoft.com/office/drawing/2014/main" id="{DBAB3BF8-5AE5-EB46-8B57-998DACED1EF0}"/>
              </a:ext>
            </a:extLst>
          </p:cNvPr>
          <p:cNvSpPr txBox="1"/>
          <p:nvPr/>
        </p:nvSpPr>
        <p:spPr>
          <a:xfrm>
            <a:off x="11583176" y="6628806"/>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1"/>
                </a:solidFill>
              </a:rPr>
              <a:pPr algn="r"/>
              <a:t>‹#›</a:t>
            </a:fld>
            <a:endParaRPr lang="en-US" sz="600">
              <a:solidFill>
                <a:schemeClr val="bg1"/>
              </a:solidFill>
            </a:endParaRPr>
          </a:p>
        </p:txBody>
      </p:sp>
    </p:spTree>
    <p:extLst>
      <p:ext uri="{BB962C8B-B14F-4D97-AF65-F5344CB8AC3E}">
        <p14:creationId xmlns:p14="http://schemas.microsoft.com/office/powerpoint/2010/main" val="3900455685"/>
      </p:ext>
    </p:extLst>
  </p:cSld>
  <p:clrMapOvr>
    <a:masterClrMapping/>
  </p:clrMapOvr>
  <p:hf sldNum="0" hdr="0" dt="0"/>
  <p:extLst>
    <p:ext uri="{DCECCB84-F9BA-43D5-87BE-67443E8EF086}">
      <p15:sldGuideLst xmlns:p15="http://schemas.microsoft.com/office/powerpoint/2012/main">
        <p15:guide id="1" orient="horz" pos="132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ction Header - 7">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0" name="Picture 9">
            <a:extLst>
              <a:ext uri="{FF2B5EF4-FFF2-40B4-BE49-F238E27FC236}">
                <a16:creationId xmlns:a16="http://schemas.microsoft.com/office/drawing/2014/main" id="{21361576-7FCF-4513-B87A-06AAD90272A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320593659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Quote - White">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2142602" y="2091325"/>
            <a:ext cx="7906795" cy="2675350"/>
          </a:xfrm>
        </p:spPr>
        <p:txBody>
          <a:bodyPr anchor="ctr" anchorCtr="0">
            <a:normAutofit/>
          </a:bodyPr>
          <a:lstStyle>
            <a:lvl1pPr algn="ctr">
              <a:lnSpc>
                <a:spcPct val="100000"/>
              </a:lnSpc>
              <a:defRPr sz="2400">
                <a:solidFill>
                  <a:schemeClr val="tx1"/>
                </a:solidFill>
                <a:latin typeface="+mj-lt"/>
              </a:defRPr>
            </a:lvl1pPr>
            <a:lvl2pPr algn="ctr">
              <a:lnSpc>
                <a:spcPct val="100000"/>
              </a:lnSpc>
              <a:spcBef>
                <a:spcPts val="0"/>
              </a:spcBef>
              <a:defRPr sz="1800">
                <a:solidFill>
                  <a:schemeClr val="accent1"/>
                </a:solidFill>
                <a:latin typeface="+mj-lt"/>
              </a:defRPr>
            </a:lvl2pPr>
            <a:lvl3pPr marL="0" indent="0" algn="ctr">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10" name="Picture 9" descr="Logo, icon, company name&#10;&#10;Description automatically generated">
            <a:extLst>
              <a:ext uri="{FF2B5EF4-FFF2-40B4-BE49-F238E27FC236}">
                <a16:creationId xmlns:a16="http://schemas.microsoft.com/office/drawing/2014/main" id="{C96BA8FE-3771-B54A-859B-C75E4B87088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28749" y="303323"/>
            <a:ext cx="2934502" cy="164592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2EEAE64F-E79B-A540-A03C-DED1488A624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28749" y="4908758"/>
            <a:ext cx="2934502" cy="1645920"/>
          </a:xfrm>
          <a:prstGeom prst="rect">
            <a:avLst/>
          </a:prstGeom>
        </p:spPr>
      </p:pic>
      <p:sp>
        <p:nvSpPr>
          <p:cNvPr id="12" name="TextBox 11">
            <a:extLst>
              <a:ext uri="{FF2B5EF4-FFF2-40B4-BE49-F238E27FC236}">
                <a16:creationId xmlns:a16="http://schemas.microsoft.com/office/drawing/2014/main" id="{ABC7BAB9-5828-4672-9095-605C815C6DA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0214915C-8206-4E74-A63E-C99114665E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680380719"/>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1_Quote - White">
    <p:bg>
      <p:bgPr>
        <a:solidFill>
          <a:schemeClr val="bg1"/>
        </a:solidFill>
        <a:effectLst/>
      </p:bgPr>
    </p:bg>
    <p:spTree>
      <p:nvGrpSpPr>
        <p:cNvPr id="1" name=""/>
        <p:cNvGrpSpPr/>
        <p:nvPr/>
      </p:nvGrpSpPr>
      <p:grpSpPr>
        <a:xfrm>
          <a:off x="0" y="0"/>
          <a:ext cx="0" cy="0"/>
          <a:chOff x="0" y="0"/>
          <a:chExt cx="0" cy="0"/>
        </a:xfrm>
      </p:grpSpPr>
      <p:pic>
        <p:nvPicPr>
          <p:cNvPr id="10" name="Picture 9" descr="Logo, icon, company name&#10;&#10;Description automatically generated">
            <a:extLst>
              <a:ext uri="{FF2B5EF4-FFF2-40B4-BE49-F238E27FC236}">
                <a16:creationId xmlns:a16="http://schemas.microsoft.com/office/drawing/2014/main" id="{7F5ACA36-7B90-4DAB-9853-21FD876EE1B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478591" y="282057"/>
            <a:ext cx="3260557" cy="182880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64E791DD-49B1-496A-A392-7FC776855FA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86004" y="4725878"/>
            <a:ext cx="3260558" cy="1828800"/>
          </a:xfrm>
          <a:prstGeom prst="rect">
            <a:avLst/>
          </a:prstGeom>
        </p:spPr>
      </p:pic>
      <p:pic>
        <p:nvPicPr>
          <p:cNvPr id="12" name="Picture 11" descr="A person wearing a hat&#10;&#10;Description automatically generated with low confidence">
            <a:extLst>
              <a:ext uri="{FF2B5EF4-FFF2-40B4-BE49-F238E27FC236}">
                <a16:creationId xmlns:a16="http://schemas.microsoft.com/office/drawing/2014/main" id="{51BF93FB-67CC-AB45-8F7F-896B8D199EF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292992" y="396682"/>
            <a:ext cx="3656002" cy="6440051"/>
          </a:xfrm>
          <a:prstGeom prst="rect">
            <a:avLst/>
          </a:prstGeom>
        </p:spPr>
      </p:pic>
      <p:sp>
        <p:nvSpPr>
          <p:cNvPr id="9" name="Text Placeholder 2">
            <a:extLst>
              <a:ext uri="{FF2B5EF4-FFF2-40B4-BE49-F238E27FC236}">
                <a16:creationId xmlns:a16="http://schemas.microsoft.com/office/drawing/2014/main" id="{CA489385-8E1D-F44F-AA67-025F1040A848}"/>
              </a:ext>
            </a:extLst>
          </p:cNvPr>
          <p:cNvSpPr>
            <a:spLocks noGrp="1"/>
          </p:cNvSpPr>
          <p:nvPr>
            <p:ph type="body" sz="quarter" idx="10"/>
          </p:nvPr>
        </p:nvSpPr>
        <p:spPr>
          <a:xfrm>
            <a:off x="613805"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4" name="TextBox 13">
            <a:extLst>
              <a:ext uri="{FF2B5EF4-FFF2-40B4-BE49-F238E27FC236}">
                <a16:creationId xmlns:a16="http://schemas.microsoft.com/office/drawing/2014/main" id="{F98AF792-8FA8-490C-A12A-00B7F7C25E3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8FFFC91-7B2C-4594-BBB8-5279D017364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72554024"/>
      </p:ext>
    </p:extLst>
  </p:cSld>
  <p:clrMapOvr>
    <a:masterClrMapping/>
  </p:clrMapOvr>
  <p:hf sldNum="0" hdr="0" dt="0"/>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guide id="13" pos="3840">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p:cSld name="Quote - Photo 1">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D6B00F83-3660-194B-97E0-4599783E6740}"/>
              </a:ext>
            </a:extLst>
          </p:cNvPr>
          <p:cNvSpPr>
            <a:spLocks noGrp="1"/>
          </p:cNvSpPr>
          <p:nvPr>
            <p:ph type="body" sz="quarter" idx="12"/>
          </p:nvPr>
        </p:nvSpPr>
        <p:spPr>
          <a:xfrm>
            <a:off x="609600"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71881BD6-5C0C-4CDA-94FE-9534E908DD6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78C31686-0601-49A1-A560-B36639F0D21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224F9840-9E8F-43BB-876D-6619929D9C3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08981346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p:cSld name="Quote - Photo 2">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25E62AD0-7492-9248-A420-17A877239972}"/>
              </a:ext>
            </a:extLst>
          </p:cNvPr>
          <p:cNvSpPr>
            <a:spLocks noGrp="1"/>
          </p:cNvSpPr>
          <p:nvPr>
            <p:ph type="body" sz="quarter" idx="12"/>
          </p:nvPr>
        </p:nvSpPr>
        <p:spPr>
          <a:xfrm>
            <a:off x="609600" y="3810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2E345161-A988-430F-8F5D-2140002DC36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CD2F956-51D0-4CEA-A8C6-557C9124840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DDF408AB-69B0-441A-9B12-C7BA94153066}"/>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3491729597"/>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Big Statement - Blue">
    <p:bg>
      <p:bgPr>
        <a:solidFill>
          <a:schemeClr val="accent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76B624A7-6C4C-4B8C-B311-91708EF3AD8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3697C293-4151-4F45-BEFC-FBBBEE255F6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B27C9290-886E-4D7E-9009-0ACD4751EE4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1684671968"/>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1_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10886"/>
            <a:ext cx="12192000" cy="6858000"/>
          </a:xfrm>
        </p:spPr>
        <p:txBody>
          <a:bodyPr anchor="ctr"/>
          <a:lstStyle>
            <a:lvl1pPr algn="ctr">
              <a:defRPr>
                <a:solidFill>
                  <a:schemeClr val="bg1"/>
                </a:solidFill>
              </a:defRPr>
            </a:lvl1pPr>
          </a:lstStyle>
          <a:p>
            <a:r>
              <a:rPr lang="en-US"/>
              <a:t>Click icon to add picture</a:t>
            </a:r>
          </a:p>
        </p:txBody>
      </p:sp>
      <p:sp>
        <p:nvSpPr>
          <p:cNvPr id="8" name="Text Placeholder 2">
            <a:extLst>
              <a:ext uri="{FF2B5EF4-FFF2-40B4-BE49-F238E27FC236}">
                <a16:creationId xmlns:a16="http://schemas.microsoft.com/office/drawing/2014/main" id="{864CFA36-6835-0746-9840-0E0BCAB2C9DD}"/>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ED516909-E1B2-444A-B3A8-7FCD52854F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0" name="TextBox 9">
            <a:extLst>
              <a:ext uri="{FF2B5EF4-FFF2-40B4-BE49-F238E27FC236}">
                <a16:creationId xmlns:a16="http://schemas.microsoft.com/office/drawing/2014/main" id="{944AB5A1-60F2-4271-9FAC-E31461C114A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2" name="Picture 11">
            <a:extLst>
              <a:ext uri="{FF2B5EF4-FFF2-40B4-BE49-F238E27FC236}">
                <a16:creationId xmlns:a16="http://schemas.microsoft.com/office/drawing/2014/main" id="{186E6A59-D2EF-466D-A88F-3B7C0E9FCDF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99686700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p:cSld name="Big Statement - Light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10886"/>
            <a:ext cx="12192000" cy="6858000"/>
          </a:xfrm>
          <a:noFill/>
        </p:spPr>
        <p:txBody>
          <a:bodyPr anchor="ctr"/>
          <a:lstStyle>
            <a:lvl1pPr algn="ctr">
              <a:defRPr>
                <a:solidFill>
                  <a:schemeClr val="bg2"/>
                </a:solidFill>
              </a:defRPr>
            </a:lvl1pPr>
          </a:lstStyle>
          <a:p>
            <a:r>
              <a:rPr lang="en-US"/>
              <a:t>Click icon to add picture</a:t>
            </a:r>
          </a:p>
        </p:txBody>
      </p:sp>
      <p:sp>
        <p:nvSpPr>
          <p:cNvPr id="7" name="Text Placeholder 2">
            <a:extLst>
              <a:ext uri="{FF2B5EF4-FFF2-40B4-BE49-F238E27FC236}">
                <a16:creationId xmlns:a16="http://schemas.microsoft.com/office/drawing/2014/main" id="{AE1D89F0-AB54-E544-B426-C59272FE43D7}"/>
              </a:ext>
            </a:extLst>
          </p:cNvPr>
          <p:cNvSpPr>
            <a:spLocks noGrp="1"/>
          </p:cNvSpPr>
          <p:nvPr>
            <p:ph type="body" sz="quarter" idx="10"/>
          </p:nvPr>
        </p:nvSpPr>
        <p:spPr>
          <a:xfrm>
            <a:off x="609600" y="1611252"/>
            <a:ext cx="5784219" cy="1817748"/>
          </a:xfrm>
        </p:spPr>
        <p:txBody>
          <a:bodyPr anchor="t">
            <a:normAutofit/>
          </a:bodyPr>
          <a:lstStyle>
            <a:lvl1pPr>
              <a:lnSpc>
                <a:spcPct val="100000"/>
              </a:lnSpc>
              <a:defRPr sz="2800">
                <a:solidFill>
                  <a:schemeClr val="tx1"/>
                </a:solidFill>
                <a:latin typeface="+mj-lt"/>
              </a:defRPr>
            </a:lvl1pPr>
            <a:lvl2pPr>
              <a:lnSpc>
                <a:spcPct val="100000"/>
              </a:lnSpc>
              <a:spcBef>
                <a:spcPts val="0"/>
              </a:spcBef>
              <a:defRPr sz="1600">
                <a:solidFill>
                  <a:schemeClr val="accent1"/>
                </a:solidFill>
                <a:latin typeface="+mj-lt"/>
              </a:defRPr>
            </a:lvl2pPr>
            <a:lvl3pPr marL="0" indent="0">
              <a:lnSpc>
                <a:spcPct val="100000"/>
              </a:lnSpc>
              <a:spcBef>
                <a:spcPts val="0"/>
              </a:spcBef>
              <a:buFontTx/>
              <a:buNone/>
              <a:defRPr sz="1600">
                <a:solidFill>
                  <a:schemeClr val="tx1"/>
                </a:solidFill>
              </a:defRPr>
            </a:lvl3pPr>
            <a:lvl4pPr>
              <a:defRPr>
                <a:solidFill>
                  <a:schemeClr val="tx1"/>
                </a:solidFill>
              </a:defRPr>
            </a:lvl4pPr>
          </a:lstStyle>
          <a:p>
            <a:pPr lvl="0"/>
            <a:r>
              <a:rPr lang="en-US"/>
              <a:t>Click to edit Master text styles</a:t>
            </a:r>
          </a:p>
        </p:txBody>
      </p:sp>
      <p:sp>
        <p:nvSpPr>
          <p:cNvPr id="10" name="TextBox 9">
            <a:extLst>
              <a:ext uri="{FF2B5EF4-FFF2-40B4-BE49-F238E27FC236}">
                <a16:creationId xmlns:a16="http://schemas.microsoft.com/office/drawing/2014/main" id="{C112A3CB-66FF-49A9-9F83-DC384BD34AB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2171590D-A924-4EC3-8C0E-CF38A11B8CC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1" name="Picture 10" descr="Logo&#10;&#10;Description automatically generated">
            <a:extLst>
              <a:ext uri="{FF2B5EF4-FFF2-40B4-BE49-F238E27FC236}">
                <a16:creationId xmlns:a16="http://schemas.microsoft.com/office/drawing/2014/main" id="{01E167C1-AF1A-49C1-B2DA-711E50FCCAD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241966930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Big Statement - Icons">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AA4E5295-54E4-5142-89B4-6296C4B8CFB4}"/>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Picture Placeholder 2">
            <a:extLst>
              <a:ext uri="{FF2B5EF4-FFF2-40B4-BE49-F238E27FC236}">
                <a16:creationId xmlns:a16="http://schemas.microsoft.com/office/drawing/2014/main" id="{C38F4279-0F64-1745-A6B8-C2704BC5A301}"/>
              </a:ext>
            </a:extLst>
          </p:cNvPr>
          <p:cNvSpPr>
            <a:spLocks noGrp="1" noChangeAspect="1"/>
          </p:cNvSpPr>
          <p:nvPr>
            <p:ph type="pic" sz="quarter" idx="36" hasCustomPrompt="1"/>
          </p:nvPr>
        </p:nvSpPr>
        <p:spPr>
          <a:xfrm>
            <a:off x="-830952" y="457200"/>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4" name="Picture Placeholder 2">
            <a:extLst>
              <a:ext uri="{FF2B5EF4-FFF2-40B4-BE49-F238E27FC236}">
                <a16:creationId xmlns:a16="http://schemas.microsoft.com/office/drawing/2014/main" id="{63AACBE6-E182-6345-AFB0-E51AFD9846EE}"/>
              </a:ext>
            </a:extLst>
          </p:cNvPr>
          <p:cNvSpPr>
            <a:spLocks noGrp="1" noChangeAspect="1"/>
          </p:cNvSpPr>
          <p:nvPr>
            <p:ph type="pic" sz="quarter" idx="37" hasCustomPrompt="1"/>
          </p:nvPr>
        </p:nvSpPr>
        <p:spPr>
          <a:xfrm>
            <a:off x="10741427" y="3920825"/>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1" name="TextBox 10">
            <a:extLst>
              <a:ext uri="{FF2B5EF4-FFF2-40B4-BE49-F238E27FC236}">
                <a16:creationId xmlns:a16="http://schemas.microsoft.com/office/drawing/2014/main" id="{F1B2706E-392F-4651-A72C-C804CD1AD8B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2F0567C7-587B-4D80-9DC9-AE3BEC155F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051270741"/>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p:cSld name="3_Quote - Photo - Light">
    <p:bg>
      <p:bgPr>
        <a:solidFill>
          <a:schemeClr val="bg1"/>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F536B2A-9621-8D43-9647-6BD326BB0E68}"/>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69F7283E-B18E-4891-9644-6A173F99F93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ADB3F41F-14AC-40D6-B66D-AAEADBE849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9" name="Picture 8" descr="Logo&#10;&#10;Description automatically generated">
            <a:extLst>
              <a:ext uri="{FF2B5EF4-FFF2-40B4-BE49-F238E27FC236}">
                <a16:creationId xmlns:a16="http://schemas.microsoft.com/office/drawing/2014/main" id="{D6FC2312-8932-4742-9352-D9582897CC1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1746701758"/>
      </p:ext>
    </p:extLst>
  </p:cSld>
  <p:clrMapOvr>
    <a:masterClrMapping/>
  </p:clrMapOvr>
  <p:hf sldNum="0" hdr="0" dt="0"/>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Big Statement - Photo">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8D7751A-3D2C-4958-8F3D-7FD3A46C3485}"/>
              </a:ext>
            </a:extLst>
          </p:cNvPr>
          <p:cNvGraphicFramePr>
            <a:graphicFrameLocks noChangeAspect="1"/>
          </p:cNvGraphicFramePr>
          <p:nvPr>
            <p:custDataLst>
              <p:tags r:id="rId1"/>
            </p:custDataLst>
            <p:extLst>
              <p:ext uri="{D42A27DB-BD31-4B8C-83A1-F6EECF244321}">
                <p14:modId xmlns:p14="http://schemas.microsoft.com/office/powerpoint/2010/main" val="11793360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82" imgH="378" progId="TCLayout.ActiveDocument.1">
                  <p:embed/>
                </p:oleObj>
              </mc:Choice>
              <mc:Fallback>
                <p:oleObj name="think-cell Slide" r:id="rId3" imgW="382" imgH="378" progId="TCLayout.ActiveDocument.1">
                  <p:embed/>
                  <p:pic>
                    <p:nvPicPr>
                      <p:cNvPr id="2" name="Object 1" hidden="1">
                        <a:extLst>
                          <a:ext uri="{FF2B5EF4-FFF2-40B4-BE49-F238E27FC236}">
                            <a16:creationId xmlns:a16="http://schemas.microsoft.com/office/drawing/2014/main" id="{48D7751A-3D2C-4958-8F3D-7FD3A46C348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Rectangle 10">
            <a:extLst>
              <a:ext uri="{FF2B5EF4-FFF2-40B4-BE49-F238E27FC236}">
                <a16:creationId xmlns:a16="http://schemas.microsoft.com/office/drawing/2014/main" id="{C2B55CED-442B-411B-B70F-3E692974BDCB}"/>
              </a:ext>
            </a:extLst>
          </p:cNvPr>
          <p:cNvSpPr/>
          <p:nvPr/>
        </p:nvSpPr>
        <p:spPr>
          <a:xfrm>
            <a:off x="534954" y="6210300"/>
            <a:ext cx="627274" cy="2709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0"/>
            <a:ext cx="12192000" cy="6858000"/>
          </a:xfrm>
        </p:spPr>
        <p:txBody>
          <a:bodyPr anchor="ctr"/>
          <a:lstStyle>
            <a:lvl1pPr algn="ctr">
              <a:defRPr>
                <a:solidFill>
                  <a:schemeClr val="bg1"/>
                </a:solidFill>
              </a:defRPr>
            </a:lvl1pPr>
          </a:lstStyle>
          <a:p>
            <a:r>
              <a:rPr lang="en-US"/>
              <a:t>Click icon to add picture</a:t>
            </a:r>
          </a:p>
        </p:txBody>
      </p:sp>
      <p:sp>
        <p:nvSpPr>
          <p:cNvPr id="7" name="Text Placeholder 2">
            <a:extLst>
              <a:ext uri="{FF2B5EF4-FFF2-40B4-BE49-F238E27FC236}">
                <a16:creationId xmlns:a16="http://schemas.microsoft.com/office/drawing/2014/main" id="{EF768C6C-CF58-204D-9B49-15E274BCFBD0}"/>
              </a:ext>
            </a:extLst>
          </p:cNvPr>
          <p:cNvSpPr>
            <a:spLocks noGrp="1"/>
          </p:cNvSpPr>
          <p:nvPr>
            <p:ph type="body" sz="quarter" idx="10"/>
          </p:nvPr>
        </p:nvSpPr>
        <p:spPr>
          <a:xfrm>
            <a:off x="1545336" y="2313432"/>
            <a:ext cx="9109288" cy="1640335"/>
          </a:xfrm>
        </p:spPr>
        <p:txBody>
          <a:bodyPr anchor="ctr" anchorCtr="0">
            <a:noAutofit/>
          </a:bodyPr>
          <a:lstStyle>
            <a:lvl1pPr algn="ctr">
              <a:lnSpc>
                <a:spcPct val="100000"/>
              </a:lnSpc>
              <a:spcBef>
                <a:spcPts val="0"/>
              </a:spcBef>
              <a:defRPr sz="54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CC770A6F-4F30-4069-B2E6-125B028194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68512FA1-C9F4-4FC5-8840-41326195738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02FD0776-1F23-4D62-9F8D-E0CA57957C98}"/>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331307651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Header - 8">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9" name="Picture 8">
            <a:extLst>
              <a:ext uri="{FF2B5EF4-FFF2-40B4-BE49-F238E27FC236}">
                <a16:creationId xmlns:a16="http://schemas.microsoft.com/office/drawing/2014/main" id="{DF19189A-A764-4CE4-921D-ADE60F58015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2499146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8_Agenda">
    <p:spTree>
      <p:nvGrpSpPr>
        <p:cNvPr id="1" name=""/>
        <p:cNvGrpSpPr/>
        <p:nvPr/>
      </p:nvGrpSpPr>
      <p:grpSpPr>
        <a:xfrm>
          <a:off x="0" y="0"/>
          <a:ext cx="0" cy="0"/>
          <a:chOff x="0" y="0"/>
          <a:chExt cx="0" cy="0"/>
        </a:xfrm>
      </p:grpSpPr>
      <p:sp>
        <p:nvSpPr>
          <p:cNvPr id="34" name="Text Placeholder 2">
            <a:extLst>
              <a:ext uri="{FF2B5EF4-FFF2-40B4-BE49-F238E27FC236}">
                <a16:creationId xmlns:a16="http://schemas.microsoft.com/office/drawing/2014/main" id="{C9001175-7075-1645-A2F8-5CFF254A790F}"/>
              </a:ext>
            </a:extLst>
          </p:cNvPr>
          <p:cNvSpPr>
            <a:spLocks noGrp="1"/>
          </p:cNvSpPr>
          <p:nvPr>
            <p:ph type="body" sz="quarter" idx="10" hasCustomPrompt="1"/>
          </p:nvPr>
        </p:nvSpPr>
        <p:spPr>
          <a:xfrm>
            <a:off x="609600" y="4098631"/>
            <a:ext cx="5486400" cy="255210"/>
          </a:xfrm>
          <a:prstGeom prst="rect">
            <a:avLst/>
          </a:prstGeom>
        </p:spPr>
        <p:txBody>
          <a:bodyPr/>
          <a:lstStyle>
            <a:lvl1pPr>
              <a:defRPr sz="1300">
                <a:solidFill>
                  <a:schemeClr val="accent1"/>
                </a:solidFill>
                <a:latin typeface="+mn-lt"/>
              </a:defRPr>
            </a:lvl1pPr>
            <a:lvl2pPr marL="457200" indent="0">
              <a:buNone/>
              <a:defRPr/>
            </a:lvl2pPr>
          </a:lstStyle>
          <a:p>
            <a:pPr lvl="0"/>
            <a:r>
              <a:rPr lang="en-US"/>
              <a:t>For more information, please contact:</a:t>
            </a:r>
          </a:p>
        </p:txBody>
      </p:sp>
      <p:sp>
        <p:nvSpPr>
          <p:cNvPr id="37" name="Text Placeholder 3">
            <a:extLst>
              <a:ext uri="{FF2B5EF4-FFF2-40B4-BE49-F238E27FC236}">
                <a16:creationId xmlns:a16="http://schemas.microsoft.com/office/drawing/2014/main" id="{07BDC76E-3EAD-FF42-A2C0-030580EC536D}"/>
              </a:ext>
            </a:extLst>
          </p:cNvPr>
          <p:cNvSpPr>
            <a:spLocks noGrp="1"/>
          </p:cNvSpPr>
          <p:nvPr>
            <p:ph type="body" sz="quarter" idx="33" hasCustomPrompt="1"/>
          </p:nvPr>
        </p:nvSpPr>
        <p:spPr>
          <a:xfrm>
            <a:off x="609600" y="4456611"/>
            <a:ext cx="5283200"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46" name="Straight Connector 45">
            <a:extLst>
              <a:ext uri="{FF2B5EF4-FFF2-40B4-BE49-F238E27FC236}">
                <a16:creationId xmlns:a16="http://schemas.microsoft.com/office/drawing/2014/main" id="{131DD59B-560C-1E42-BC4F-D82BCCB9388E}"/>
              </a:ext>
            </a:extLst>
          </p:cNvPr>
          <p:cNvCxnSpPr>
            <a:cxnSpLocks/>
          </p:cNvCxnSpPr>
          <p:nvPr/>
        </p:nvCxnSpPr>
        <p:spPr>
          <a:xfrm>
            <a:off x="609600" y="4369549"/>
            <a:ext cx="5283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Text Placeholder 3">
            <a:extLst>
              <a:ext uri="{FF2B5EF4-FFF2-40B4-BE49-F238E27FC236}">
                <a16:creationId xmlns:a16="http://schemas.microsoft.com/office/drawing/2014/main" id="{038108E8-A91B-544B-AE58-E579F97F32F2}"/>
              </a:ext>
            </a:extLst>
          </p:cNvPr>
          <p:cNvSpPr>
            <a:spLocks noGrp="1"/>
          </p:cNvSpPr>
          <p:nvPr>
            <p:ph type="body" sz="quarter" idx="34" hasCustomPrompt="1"/>
          </p:nvPr>
        </p:nvSpPr>
        <p:spPr>
          <a:xfrm>
            <a:off x="6260494" y="4456611"/>
            <a:ext cx="5321905"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51" name="Straight Connector 50">
            <a:extLst>
              <a:ext uri="{FF2B5EF4-FFF2-40B4-BE49-F238E27FC236}">
                <a16:creationId xmlns:a16="http://schemas.microsoft.com/office/drawing/2014/main" id="{892F71DB-5BDC-4740-BCA4-437EB0A68AB1}"/>
              </a:ext>
            </a:extLst>
          </p:cNvPr>
          <p:cNvCxnSpPr>
            <a:cxnSpLocks/>
          </p:cNvCxnSpPr>
          <p:nvPr/>
        </p:nvCxnSpPr>
        <p:spPr>
          <a:xfrm>
            <a:off x="6260496" y="4369549"/>
            <a:ext cx="5321905"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8DC9CEBF-A997-3847-A730-F505EFD8210D}"/>
              </a:ext>
            </a:extLst>
          </p:cNvPr>
          <p:cNvSpPr txBox="1">
            <a:spLocks/>
          </p:cNvSpPr>
          <p:nvPr/>
        </p:nvSpPr>
        <p:spPr>
          <a:xfrm>
            <a:off x="609600" y="2335492"/>
            <a:ext cx="10972800" cy="1318883"/>
          </a:xfrm>
          <a:prstGeom prst="rect">
            <a:avLst/>
          </a:prstGeom>
        </p:spPr>
        <p:txBody>
          <a:bodyPr vert="horz" lIns="0" tIns="0" rIns="0" bIns="91440" rtlCol="0" anchor="t" anchorCtr="0">
            <a:noAutofit/>
          </a:bodyPr>
          <a:lstStyle>
            <a:lvl1pPr algn="l" defTabSz="914400" rtl="0" eaLnBrk="1" latinLnBrk="0" hangingPunct="1">
              <a:lnSpc>
                <a:spcPct val="90000"/>
              </a:lnSpc>
              <a:spcBef>
                <a:spcPct val="0"/>
              </a:spcBef>
              <a:buNone/>
              <a:defRPr sz="6000" kern="1200">
                <a:solidFill>
                  <a:schemeClr val="accent1"/>
                </a:solidFill>
                <a:latin typeface="Visa Dialect Medium" pitchFamily="2" charset="0"/>
                <a:ea typeface="+mj-ea"/>
                <a:cs typeface="+mj-cs"/>
              </a:defRPr>
            </a:lvl1pPr>
          </a:lstStyle>
          <a:p>
            <a:r>
              <a:rPr lang="en-US" sz="8000" spc="-150"/>
              <a:t>Thank you</a:t>
            </a:r>
          </a:p>
        </p:txBody>
      </p:sp>
      <p:pic>
        <p:nvPicPr>
          <p:cNvPr id="11" name="Picture 10">
            <a:extLst>
              <a:ext uri="{FF2B5EF4-FFF2-40B4-BE49-F238E27FC236}">
                <a16:creationId xmlns:a16="http://schemas.microsoft.com/office/drawing/2014/main" id="{A93703EF-3215-7C4F-9099-263CB5440395}"/>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13" name="Picture 12" descr="Background pattern, rectangle&#10;&#10;Description automatically generated">
            <a:extLst>
              <a:ext uri="{FF2B5EF4-FFF2-40B4-BE49-F238E27FC236}">
                <a16:creationId xmlns:a16="http://schemas.microsoft.com/office/drawing/2014/main" id="{1158DE16-2738-D94E-92CB-790882C8E9E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14" name="TextBox 13">
            <a:extLst>
              <a:ext uri="{FF2B5EF4-FFF2-40B4-BE49-F238E27FC236}">
                <a16:creationId xmlns:a16="http://schemas.microsoft.com/office/drawing/2014/main" id="{A72438FC-1EF6-4544-9CC6-2A755FA71C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9F5E8F3-335C-4384-B1FF-B8461A4CD1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15">
            <a:extLst>
              <a:ext uri="{FF2B5EF4-FFF2-40B4-BE49-F238E27FC236}">
                <a16:creationId xmlns:a16="http://schemas.microsoft.com/office/drawing/2014/main" id="{E76B1A94-9885-4083-B250-B2F8FCFE31F0}"/>
              </a:ext>
            </a:extLst>
          </p:cNvPr>
          <p:cNvSpPr/>
          <p:nvPr/>
        </p:nvSpPr>
        <p:spPr>
          <a:xfrm>
            <a:off x="534954" y="6210300"/>
            <a:ext cx="627274" cy="2709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705762"/>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44">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560">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3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Box 8">
            <a:extLst>
              <a:ext uri="{FF2B5EF4-FFF2-40B4-BE49-F238E27FC236}">
                <a16:creationId xmlns:a16="http://schemas.microsoft.com/office/drawing/2014/main" id="{822A93CE-8ECC-45F5-AEF3-66B86A05880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34ADE85-FE04-4C1D-A0E3-C416257E524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398261130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4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A0D9A1-9E83-48FE-BA25-BF5B3FC5241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pic>
        <p:nvPicPr>
          <p:cNvPr id="8" name="Picture 7">
            <a:extLst>
              <a:ext uri="{FF2B5EF4-FFF2-40B4-BE49-F238E27FC236}">
                <a16:creationId xmlns:a16="http://schemas.microsoft.com/office/drawing/2014/main" id="{0AF825AC-87A8-4DE1-883F-A7D4E837D14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9" name="Picture 8" descr="Background pattern, rectangle&#10;&#10;Description automatically generated">
            <a:extLst>
              <a:ext uri="{FF2B5EF4-FFF2-40B4-BE49-F238E27FC236}">
                <a16:creationId xmlns:a16="http://schemas.microsoft.com/office/drawing/2014/main" id="{4C178F04-8C13-4DD6-BAE5-DE0ED7BE49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7" name="TextBox 6">
            <a:extLst>
              <a:ext uri="{FF2B5EF4-FFF2-40B4-BE49-F238E27FC236}">
                <a16:creationId xmlns:a16="http://schemas.microsoft.com/office/drawing/2014/main" id="{CA6CFD8C-17D1-4CF1-8DC5-0B8EBD70374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5">
            <a:extLst>
              <a:ext uri="{FF2B5EF4-FFF2-40B4-BE49-F238E27FC236}">
                <a16:creationId xmlns:a16="http://schemas.microsoft.com/office/drawing/2014/main" id="{BED8F4C4-5704-49EA-A065-468B22A46110}"/>
              </a:ext>
            </a:extLst>
          </p:cNvPr>
          <p:cNvSpPr/>
          <p:nvPr/>
        </p:nvSpPr>
        <p:spPr>
          <a:xfrm>
            <a:off x="534954" y="6210300"/>
            <a:ext cx="627274" cy="2709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526774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and Subhead - Blue">
    <p:bg>
      <p:bgPr>
        <a:solidFill>
          <a:schemeClr val="accent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solidFill>
                  <a:schemeClr val="bg1"/>
                </a:solidFill>
              </a:defRPr>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bg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1" name="TextBox 10">
            <a:extLst>
              <a:ext uri="{FF2B5EF4-FFF2-40B4-BE49-F238E27FC236}">
                <a16:creationId xmlns:a16="http://schemas.microsoft.com/office/drawing/2014/main" id="{5956CE09-72E4-4F2E-BB26-6A8A49D6757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994C3246-B392-4150-9B5C-C1BCC3CEDEE7}"/>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3069368181"/>
      </p:ext>
    </p:extLst>
  </p:cSld>
  <p:clrMapOvr>
    <a:masterClrMapping/>
  </p:clrMapOvr>
  <p:hf sldNum="0" hdr="0" dt="0"/>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cSld name="4_Title and Subhea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4160D80-66DD-46E8-A1A8-3B4B3B81CAC2}"/>
              </a:ext>
            </a:extLst>
          </p:cNvPr>
          <p:cNvGraphicFramePr>
            <a:graphicFrameLocks noChangeAspect="1"/>
          </p:cNvGraphicFramePr>
          <p:nvPr>
            <p:custDataLst>
              <p:tags r:id="rId1"/>
            </p:custDataLst>
            <p:extLst>
              <p:ext uri="{D42A27DB-BD31-4B8C-83A1-F6EECF244321}">
                <p14:modId xmlns:p14="http://schemas.microsoft.com/office/powerpoint/2010/main" val="23934524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3" name="Object 2" hidden="1">
                        <a:extLst>
                          <a:ext uri="{FF2B5EF4-FFF2-40B4-BE49-F238E27FC236}">
                            <a16:creationId xmlns:a16="http://schemas.microsoft.com/office/drawing/2014/main" id="{34160D80-66DD-46E8-A1A8-3B4B3B81CA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04A35BE-3B8F-4F3E-B795-82BFC49D771A}"/>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err="1">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8" name="Subtitle 1">
            <a:extLst>
              <a:ext uri="{FF2B5EF4-FFF2-40B4-BE49-F238E27FC236}">
                <a16:creationId xmlns:a16="http://schemas.microsoft.com/office/drawing/2014/main" id="{0B54B57D-4A13-4469-9179-52A8E144AA49}"/>
              </a:ext>
            </a:extLst>
          </p:cNvPr>
          <p:cNvSpPr>
            <a:spLocks noGrp="1"/>
          </p:cNvSpPr>
          <p:nvPr>
            <p:ph type="body" idx="13"/>
          </p:nvPr>
        </p:nvSpPr>
        <p:spPr>
          <a:xfrm>
            <a:off x="443889" y="949568"/>
            <a:ext cx="10669590" cy="381000"/>
          </a:xfrm>
        </p:spPr>
        <p:txBody>
          <a:bodyPr anchor="t">
            <a:noAutofit/>
          </a:bodyPr>
          <a:lstStyle>
            <a:lvl1pPr marL="0" indent="0">
              <a:spcBef>
                <a:spcPts val="0"/>
              </a:spcBef>
              <a:buNone/>
              <a:defRPr sz="2000" b="0">
                <a:solidFill>
                  <a:schemeClr val="accent3"/>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Click to edit Master text styles</a:t>
            </a: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734431" y="6407557"/>
            <a:ext cx="7207250" cy="96950"/>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lvl1pPr>
              <a:defRPr sz="2800"/>
            </a:lvl1pPr>
          </a:lstStyle>
          <a:p>
            <a:r>
              <a:rPr lang="en-US"/>
              <a:t>Click to edit Master title style</a:t>
            </a:r>
          </a:p>
        </p:txBody>
      </p:sp>
    </p:spTree>
    <p:extLst>
      <p:ext uri="{BB962C8B-B14F-4D97-AF65-F5344CB8AC3E}">
        <p14:creationId xmlns:p14="http://schemas.microsoft.com/office/powerpoint/2010/main" val="603647834"/>
      </p:ext>
    </p:extLst>
  </p:cSld>
  <p:clrMapOvr>
    <a:masterClrMapping/>
  </p:clrMapOvr>
  <p:hf sldNum="0" hdr="0" dt="0"/>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7C03D-C54D-40F9-AE6B-95171A26107E}"/>
              </a:ext>
            </a:extLst>
          </p:cNvPr>
          <p:cNvSpPr>
            <a:spLocks noGrp="1"/>
          </p:cNvSpPr>
          <p:nvPr>
            <p:ph type="title"/>
          </p:nvPr>
        </p:nvSpPr>
        <p:spPr/>
        <p:txBody>
          <a:bodyPr/>
          <a:lstStyle>
            <a:lvl1pPr>
              <a:defRPr sz="2400"/>
            </a:lvl1pPr>
          </a:lstStyle>
          <a:p>
            <a:r>
              <a:rPr lang="en-US"/>
              <a:t>Click to edit Master title style</a:t>
            </a:r>
          </a:p>
        </p:txBody>
      </p:sp>
      <p:sp>
        <p:nvSpPr>
          <p:cNvPr id="3" name="Date Placeholder 2">
            <a:extLst>
              <a:ext uri="{FF2B5EF4-FFF2-40B4-BE49-F238E27FC236}">
                <a16:creationId xmlns:a16="http://schemas.microsoft.com/office/drawing/2014/main" id="{BE4DB319-1DBD-4158-A53E-69B8D62FFAA5}"/>
              </a:ext>
            </a:extLst>
          </p:cNvPr>
          <p:cNvSpPr>
            <a:spLocks noGrp="1"/>
          </p:cNvSpPr>
          <p:nvPr>
            <p:ph type="dt" sz="half" idx="10"/>
          </p:nvPr>
        </p:nvSpPr>
        <p:spPr/>
        <p:txBody>
          <a:bodyPr/>
          <a:lstStyle/>
          <a:p>
            <a:fld id="{959F822C-F838-414C-BE88-4C36BDF8A5E0}" type="datetimeFigureOut">
              <a:rPr lang="en-US" smtClean="0"/>
              <a:t>8/7/24</a:t>
            </a:fld>
            <a:endParaRPr lang="en-US"/>
          </a:p>
        </p:txBody>
      </p:sp>
      <p:sp>
        <p:nvSpPr>
          <p:cNvPr id="4" name="Footer Placeholder 3">
            <a:extLst>
              <a:ext uri="{FF2B5EF4-FFF2-40B4-BE49-F238E27FC236}">
                <a16:creationId xmlns:a16="http://schemas.microsoft.com/office/drawing/2014/main" id="{C8DD8B8A-BE34-4A8E-84DB-6FB75CE4C7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D4E8CF-5B8A-42F4-ADE9-A70238546734}"/>
              </a:ext>
            </a:extLst>
          </p:cNvPr>
          <p:cNvSpPr>
            <a:spLocks noGrp="1"/>
          </p:cNvSpPr>
          <p:nvPr>
            <p:ph type="sldNum" sz="quarter" idx="12"/>
          </p:nvPr>
        </p:nvSpPr>
        <p:spPr/>
        <p:txBody>
          <a:bodyPr/>
          <a:lstStyle/>
          <a:p>
            <a:fld id="{F4246F8F-FAA8-46C5-BC54-A96E0370B4C4}" type="slidenum">
              <a:rPr lang="en-US" smtClean="0"/>
              <a:t>‹#›</a:t>
            </a:fld>
            <a:endParaRPr lang="en-US"/>
          </a:p>
        </p:txBody>
      </p:sp>
    </p:spTree>
    <p:extLst>
      <p:ext uri="{BB962C8B-B14F-4D97-AF65-F5344CB8AC3E}">
        <p14:creationId xmlns:p14="http://schemas.microsoft.com/office/powerpoint/2010/main" val="1902492218"/>
      </p:ext>
    </p:extLst>
  </p:cSld>
  <p:clrMapOvr>
    <a:masterClrMapping/>
  </p:clrMapOvr>
  <p:hf sldNum="0" hdr="0" dt="0"/>
</p:sldLayout>
</file>

<file path=ppt/slideLayouts/slideLayout216.xml><?xml version="1.0" encoding="utf-8"?>
<p:sldLayout xmlns:a="http://schemas.openxmlformats.org/drawingml/2006/main" xmlns:r="http://schemas.openxmlformats.org/officeDocument/2006/relationships" xmlns:p="http://schemas.openxmlformats.org/presentationml/2006/main">
  <p:cSld name="1_Title, Subhead and Bullets">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846BCC25-AC44-4BFA-A151-4070B551A088}"/>
              </a:ext>
            </a:extLst>
          </p:cNvPr>
          <p:cNvSpPr>
            <a:spLocks noGrp="1"/>
          </p:cNvSpPr>
          <p:nvPr>
            <p:ph idx="1"/>
          </p:nvPr>
        </p:nvSpPr>
        <p:spPr>
          <a:xfrm>
            <a:off x="443889" y="1524000"/>
            <a:ext cx="11293841" cy="4572000"/>
          </a:xfrm>
        </p:spPr>
        <p:txBody>
          <a:bodyPr wrap="square"/>
          <a:lstStyle>
            <a:lvl1pPr marL="227013" marR="0"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lvl1pPr>
            <a:lvl2pPr marL="571500" marR="0" indent="-225425" algn="l" defTabSz="914400" rtl="0" eaLnBrk="1" fontAlgn="auto" latinLnBrk="0" hangingPunct="1">
              <a:lnSpc>
                <a:spcPct val="90000"/>
              </a:lnSpc>
              <a:spcBef>
                <a:spcPts val="800"/>
              </a:spcBef>
              <a:spcAft>
                <a:spcPts val="200"/>
              </a:spcAft>
              <a:buClr>
                <a:srgbClr val="5C5C5C"/>
              </a:buClr>
              <a:buSzTx/>
              <a:buFont typeface="Calibri" panose="020F0502020204030204" pitchFamily="34" charset="0"/>
              <a:buChar char="─"/>
              <a:tabLst/>
              <a:defRPr/>
            </a:lvl2pPr>
            <a:lvl3pPr marL="801688" marR="0" indent="-176213" algn="l" defTabSz="914400" rtl="0" eaLnBrk="1" fontAlgn="auto" latinLnBrk="0" hangingPunct="1">
              <a:lnSpc>
                <a:spcPct val="100000"/>
              </a:lnSpc>
              <a:spcBef>
                <a:spcPts val="200"/>
              </a:spcBef>
              <a:spcAft>
                <a:spcPts val="200"/>
              </a:spcAft>
              <a:buClr>
                <a:srgbClr val="5C5C5C"/>
              </a:buClr>
              <a:buSzTx/>
              <a:buFont typeface="Arial" panose="020B0604020202020204" pitchFamily="34" charset="0"/>
              <a:buChar char="•"/>
              <a:tabLst/>
              <a:defRPr lang="en-US" sz="1800" kern="1200" noProof="0" dirty="0" smtClean="0">
                <a:solidFill>
                  <a:schemeClr val="accent3"/>
                </a:solidFill>
                <a:latin typeface="+mn-lt"/>
                <a:ea typeface="+mn-ea"/>
                <a:cs typeface="+mn-cs"/>
              </a:defRPr>
            </a:lvl3pPr>
            <a:lvl4pPr marL="0" marR="0" indent="0" algn="l" defTabSz="914400" rtl="0" eaLnBrk="1" fontAlgn="auto" latinLnBrk="0" hangingPunct="1">
              <a:lnSpc>
                <a:spcPct val="100000"/>
              </a:lnSpc>
              <a:spcBef>
                <a:spcPts val="200"/>
              </a:spcBef>
              <a:spcAft>
                <a:spcPts val="200"/>
              </a:spcAft>
              <a:buClrTx/>
              <a:buSzTx/>
              <a:buFontTx/>
              <a:buNone/>
              <a:tabLst/>
              <a:defRPr/>
            </a:lvl4pPr>
          </a:lstStyle>
          <a:p>
            <a:pPr marL="227013" marR="0" lvl="0"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Click to edit Master text styles</a:t>
            </a:r>
          </a:p>
          <a:p>
            <a:pPr marL="227013" marR="0" lvl="1"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Second level</a:t>
            </a:r>
          </a:p>
          <a:p>
            <a:pPr marL="227013" marR="0" lvl="2"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Third level</a:t>
            </a:r>
          </a:p>
          <a:p>
            <a:pPr marL="227013" marR="0" lvl="3"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Fourth level</a:t>
            </a:r>
          </a:p>
        </p:txBody>
      </p:sp>
      <p:sp>
        <p:nvSpPr>
          <p:cNvPr id="6" name="Subtitle 1">
            <a:extLst>
              <a:ext uri="{FF2B5EF4-FFF2-40B4-BE49-F238E27FC236}">
                <a16:creationId xmlns:a16="http://schemas.microsoft.com/office/drawing/2014/main" id="{F7810EDF-A4C7-49A3-A75F-9BF5A43AA89C}"/>
              </a:ext>
            </a:extLst>
          </p:cNvPr>
          <p:cNvSpPr>
            <a:spLocks noGrp="1"/>
          </p:cNvSpPr>
          <p:nvPr>
            <p:ph type="body" idx="13"/>
          </p:nvPr>
        </p:nvSpPr>
        <p:spPr>
          <a:xfrm>
            <a:off x="443889" y="949569"/>
            <a:ext cx="10669590" cy="381000"/>
          </a:xfrm>
        </p:spPr>
        <p:txBody>
          <a:bodyPr vert="horz" lIns="0" tIns="0" rIns="0" bIns="0" rtlCol="0" anchor="t">
            <a:noAutofit/>
          </a:bodyPr>
          <a:lstStyle>
            <a:lvl1pPr marL="0" indent="0">
              <a:buFont typeface="Arial" panose="020B0604020202020204" pitchFamily="34" charset="0"/>
              <a:buNone/>
              <a:defRPr lang="en-US" sz="2000" b="0" dirty="0">
                <a:solidFill>
                  <a:schemeClr val="accent5"/>
                </a:solidFill>
                <a:latin typeface="Segoe UI Semibold" panose="020B0702040204020203" pitchFamily="34" charset="0"/>
                <a:cs typeface="Segoe UI Semibold" panose="020B0702040204020203" pitchFamily="34" charset="0"/>
              </a:defRPr>
            </a:lvl1pPr>
          </a:lstStyle>
          <a:p>
            <a:pPr marL="227013" lvl="0" indent="-227013">
              <a:spcBef>
                <a:spcPts val="0"/>
              </a:spcBef>
            </a:pPr>
            <a:r>
              <a:rPr lang="en-US"/>
              <a:t>Click to edit Master text styles</a:t>
            </a:r>
          </a:p>
        </p:txBody>
      </p:sp>
      <p:sp>
        <p:nvSpPr>
          <p:cNvPr id="5" name="Title 4">
            <a:extLst>
              <a:ext uri="{FF2B5EF4-FFF2-40B4-BE49-F238E27FC236}">
                <a16:creationId xmlns:a16="http://schemas.microsoft.com/office/drawing/2014/main" id="{C4264BDF-3199-4030-97AE-11E54CC5E3D8}"/>
              </a:ext>
            </a:extLst>
          </p:cNvPr>
          <p:cNvSpPr>
            <a:spLocks noGrp="1"/>
          </p:cNvSpPr>
          <p:nvPr>
            <p:ph type="title"/>
          </p:nvPr>
        </p:nvSpPr>
        <p:spPr>
          <a:xfrm>
            <a:off x="443889" y="187570"/>
            <a:ext cx="10668002" cy="762000"/>
          </a:xfrm>
        </p:spPr>
        <p:txBody>
          <a:bodyPr/>
          <a:lstStyle/>
          <a:p>
            <a:r>
              <a:rPr lang="en-US"/>
              <a:t>Click to edit Master title style</a:t>
            </a:r>
          </a:p>
        </p:txBody>
      </p:sp>
      <p:sp>
        <p:nvSpPr>
          <p:cNvPr id="7" name="Subtitle 1">
            <a:extLst>
              <a:ext uri="{FF2B5EF4-FFF2-40B4-BE49-F238E27FC236}">
                <a16:creationId xmlns:a16="http://schemas.microsoft.com/office/drawing/2014/main" id="{63B34DA0-1F00-4816-88BC-EF46999D46D7}"/>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Tree>
    <p:extLst>
      <p:ext uri="{BB962C8B-B14F-4D97-AF65-F5344CB8AC3E}">
        <p14:creationId xmlns:p14="http://schemas.microsoft.com/office/powerpoint/2010/main" val="2885593155"/>
      </p:ext>
    </p:extLst>
  </p:cSld>
  <p:clrMapOvr>
    <a:masterClrMapping/>
  </p:clrMapOvr>
  <p:hf sldNum="0" hdr="0" dt="0"/>
</p:sldLayout>
</file>

<file path=ppt/slideLayouts/slideLayout217.xml><?xml version="1.0" encoding="utf-8"?>
<p:sldLayout xmlns:a="http://schemas.openxmlformats.org/drawingml/2006/main" xmlns:r="http://schemas.openxmlformats.org/officeDocument/2006/relationships" xmlns:p="http://schemas.openxmlformats.org/presentationml/2006/main">
  <p:cSld name="4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66BDB3E-4F1B-4982-8BF9-AA6B1F1569FC}"/>
              </a:ext>
            </a:extLst>
          </p:cNvPr>
          <p:cNvGraphicFramePr>
            <a:graphicFrameLocks noChangeAspect="1"/>
          </p:cNvGraphicFramePr>
          <p:nvPr>
            <p:custDataLst>
              <p:tags r:id="rId1"/>
            </p:custDataLst>
            <p:extLst>
              <p:ext uri="{D42A27DB-BD31-4B8C-83A1-F6EECF244321}">
                <p14:modId xmlns:p14="http://schemas.microsoft.com/office/powerpoint/2010/main" val="22719956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3" name="Object 2" hidden="1">
                        <a:extLst>
                          <a:ext uri="{FF2B5EF4-FFF2-40B4-BE49-F238E27FC236}">
                            <a16:creationId xmlns:a16="http://schemas.microsoft.com/office/drawing/2014/main" id="{D66BDB3E-4F1B-4982-8BF9-AA6B1F1569F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336C443-77E6-4A75-B607-C9BA335CB0B6}"/>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8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43889" y="6453308"/>
            <a:ext cx="11185127" cy="107722"/>
          </a:xfrm>
        </p:spPr>
        <p:txBody>
          <a:bodyPr wrap="square" anchor="b">
            <a:spAutoFit/>
          </a:bodyPr>
          <a:lstStyle>
            <a:lvl1pPr marL="0" indent="0">
              <a:spcBef>
                <a:spcPts val="0"/>
              </a:spcBef>
              <a:buNone/>
              <a:defRPr sz="700" b="0">
                <a:solidFill>
                  <a:schemeClr val="bg2"/>
                </a:solidFill>
                <a:latin typeface="Segoe UI "/>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lvl1pPr>
              <a:defRPr sz="2800">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5433588"/>
      </p:ext>
    </p:extLst>
  </p:cSld>
  <p:clrMapOvr>
    <a:masterClrMapping/>
  </p:clrMapOvr>
  <p:hf sldNum="0" hdr="0" dt="0"/>
</p:sldLayout>
</file>

<file path=ppt/slideLayouts/slideLayout218.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p>
            <a:r>
              <a:rPr lang="en-US"/>
              <a:t>Click to edit Master title style</a:t>
            </a:r>
          </a:p>
        </p:txBody>
      </p:sp>
    </p:spTree>
    <p:extLst>
      <p:ext uri="{BB962C8B-B14F-4D97-AF65-F5344CB8AC3E}">
        <p14:creationId xmlns:p14="http://schemas.microsoft.com/office/powerpoint/2010/main" val="3280902815"/>
      </p:ext>
    </p:extLst>
  </p:cSld>
  <p:clrMapOvr>
    <a:masterClrMapping/>
  </p:clrMapOvr>
  <p:hf sldNum="0" hdr="0" dt="0"/>
</p:sldLayout>
</file>

<file path=ppt/slideLayouts/slideLayout219.xml><?xml version="1.0" encoding="utf-8"?>
<p:sldLayout xmlns:a="http://schemas.openxmlformats.org/drawingml/2006/main" xmlns:r="http://schemas.openxmlformats.org/officeDocument/2006/relationships" xmlns:p="http://schemas.openxmlformats.org/presentationml/2006/main">
  <p:cSld name="5_Title and Bulle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extLst>
              <p:ext uri="{D42A27DB-BD31-4B8C-83A1-F6EECF244321}">
                <p14:modId xmlns:p14="http://schemas.microsoft.com/office/powerpoint/2010/main" val="299739337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4" imgW="359" imgH="360" progId="TCLayout.ActiveDocument.1">
                  <p:embed/>
                </p:oleObj>
              </mc:Choice>
              <mc:Fallback>
                <p:oleObj name="think-cell Slide" r:id="rId4" imgW="359" imgH="360" progId="TCLayout.ActiveDocument.1">
                  <p:embed/>
                  <p:pic>
                    <p:nvPicPr>
                      <p:cNvPr id="3" name="Object 2"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EED51B5-9107-44F8-8ED0-1DB5982AF25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3200" b="0" i="0" baseline="0" err="1">
              <a:latin typeface="Segoe UI Light" panose="020B0502040204020203" pitchFamily="34" charset="0"/>
              <a:ea typeface="+mj-ea"/>
              <a:cs typeface="Segoe UI Light" panose="020B0502040204020203" pitchFamily="34" charset="0"/>
              <a:sym typeface="Segoe UI Light" panose="020B0502040204020203" pitchFamily="34" charset="0"/>
            </a:endParaRPr>
          </a:p>
        </p:txBody>
      </p:sp>
      <p:sp>
        <p:nvSpPr>
          <p:cNvPr id="2" name="Title 1"/>
          <p:cNvSpPr>
            <a:spLocks noGrp="1"/>
          </p:cNvSpPr>
          <p:nvPr>
            <p:ph type="title" hasCustomPrompt="1"/>
          </p:nvPr>
        </p:nvSpPr>
        <p:spPr bwMode="gray">
          <a:xfrm>
            <a:off x="304800" y="243840"/>
            <a:ext cx="11582400" cy="366254"/>
          </a:xfrm>
        </p:spPr>
        <p:txBody>
          <a:bodyPr/>
          <a:lstStyle/>
          <a:p>
            <a:r>
              <a:rPr lang="en-US"/>
              <a:t>Click to edit title</a:t>
            </a:r>
          </a:p>
        </p:txBody>
      </p:sp>
      <p:sp>
        <p:nvSpPr>
          <p:cNvPr id="7" name="Content Placeholder 2"/>
          <p:cNvSpPr>
            <a:spLocks noGrp="1"/>
          </p:cNvSpPr>
          <p:nvPr>
            <p:ph idx="1" hasCustomPrompt="1"/>
          </p:nvPr>
        </p:nvSpPr>
        <p:spPr>
          <a:xfrm>
            <a:off x="304800" y="1188720"/>
            <a:ext cx="11582400" cy="1854867"/>
          </a:xfrm>
        </p:spPr>
        <p:txBody>
          <a:bodyPr vert="horz" lIns="0" tIns="0" rIns="0" bIns="0" rtlCol="0">
            <a:sp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0500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Header - Text only">
    <p:bg>
      <p:bgPr>
        <a:solidFill>
          <a:schemeClr val="accent1"/>
        </a:solidFill>
        <a:effectLst/>
      </p:bgPr>
    </p:bg>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AEF2D28D-835D-674E-9C16-1E2C9608E6B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5" name="Title 1">
            <a:extLst>
              <a:ext uri="{FF2B5EF4-FFF2-40B4-BE49-F238E27FC236}">
                <a16:creationId xmlns:a16="http://schemas.microsoft.com/office/drawing/2014/main" id="{163B2BCD-5F69-8D43-8F89-629C13FC61F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6" name="Text Placeholder 3">
            <a:extLst>
              <a:ext uri="{FF2B5EF4-FFF2-40B4-BE49-F238E27FC236}">
                <a16:creationId xmlns:a16="http://schemas.microsoft.com/office/drawing/2014/main" id="{ECA1875B-428C-074B-81DA-1C09468F0A4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8" name="Picture 7">
            <a:extLst>
              <a:ext uri="{FF2B5EF4-FFF2-40B4-BE49-F238E27FC236}">
                <a16:creationId xmlns:a16="http://schemas.microsoft.com/office/drawing/2014/main" id="{8C66E040-CDDF-4981-B492-7556061A71AB}"/>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310037026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cSld name="1_Title and Bullets">
    <p:spTree>
      <p:nvGrpSpPr>
        <p:cNvPr id="1" name=""/>
        <p:cNvGrpSpPr/>
        <p:nvPr/>
      </p:nvGrpSpPr>
      <p:grpSpPr>
        <a:xfrm>
          <a:off x="0" y="0"/>
          <a:ext cx="0" cy="0"/>
          <a:chOff x="0" y="0"/>
          <a:chExt cx="0" cy="0"/>
        </a:xfrm>
      </p:grpSpPr>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8" name="Text Placeholder 2">
            <a:extLst>
              <a:ext uri="{FF2B5EF4-FFF2-40B4-BE49-F238E27FC236}">
                <a16:creationId xmlns:a16="http://schemas.microsoft.com/office/drawing/2014/main" id="{BD64FBC7-0348-4FCB-B4CC-B3EBB7834800}"/>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Tree>
    <p:extLst>
      <p:ext uri="{BB962C8B-B14F-4D97-AF65-F5344CB8AC3E}">
        <p14:creationId xmlns:p14="http://schemas.microsoft.com/office/powerpoint/2010/main" val="2258433401"/>
      </p:ext>
    </p:extLst>
  </p:cSld>
  <p:clrMapOvr>
    <a:masterClrMapping/>
  </p:clrMapOvr>
  <p:hf sldNum="0" hdr="0" dt="0"/>
  <p:extLst>
    <p:ext uri="{DCECCB84-F9BA-43D5-87BE-67443E8EF086}">
      <p15:sldGuideLst xmlns:p15="http://schemas.microsoft.com/office/powerpoint/2012/main"/>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 Illustration Blue">
    <p:bg>
      <p:bgPr>
        <a:solidFill>
          <a:schemeClr val="accent3"/>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13" name="Graphic 12">
            <a:extLst>
              <a:ext uri="{FF2B5EF4-FFF2-40B4-BE49-F238E27FC236}">
                <a16:creationId xmlns:a16="http://schemas.microsoft.com/office/drawing/2014/main" id="{6B980B98-A2F2-104F-B1F3-4969CC3C5AC2}"/>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54240" y="2776810"/>
            <a:ext cx="4431429" cy="3299311"/>
          </a:xfrm>
          <a:prstGeom prst="rect">
            <a:avLst/>
          </a:prstGeom>
        </p:spPr>
      </p:pic>
      <p:sp>
        <p:nvSpPr>
          <p:cNvPr id="8" name="TextBox 7">
            <a:extLst>
              <a:ext uri="{FF2B5EF4-FFF2-40B4-BE49-F238E27FC236}">
                <a16:creationId xmlns:a16="http://schemas.microsoft.com/office/drawing/2014/main" id="{E7D357C8-B922-3249-B406-2A87063BEAF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Graphic 10">
            <a:extLst>
              <a:ext uri="{FF2B5EF4-FFF2-40B4-BE49-F238E27FC236}">
                <a16:creationId xmlns:a16="http://schemas.microsoft.com/office/drawing/2014/main" id="{4ABED557-8CCF-4E06-A4B0-138D63BEA5FB}"/>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B2E44F33-678A-47EA-AC07-88FFA8129756}"/>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990691985"/>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 B2B imager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Picture 10" descr="Background pattern, rectangle&#10;&#10;Description automatically generated">
            <a:extLst>
              <a:ext uri="{FF2B5EF4-FFF2-40B4-BE49-F238E27FC236}">
                <a16:creationId xmlns:a16="http://schemas.microsoft.com/office/drawing/2014/main" id="{531B1FD9-0074-469F-8AE7-E606DAD866B2}"/>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pic>
        <p:nvPicPr>
          <p:cNvPr id="13" name="Graphic 12">
            <a:extLst>
              <a:ext uri="{FF2B5EF4-FFF2-40B4-BE49-F238E27FC236}">
                <a16:creationId xmlns:a16="http://schemas.microsoft.com/office/drawing/2014/main" id="{6929856F-DABF-471F-8B38-2526EC3ED5B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C1AA3B56-2388-49CA-AD18-833EC835425E}"/>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107386184"/>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Title Slide­ - B2B imager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Picture 10" descr="Background pattern, rectangle&#10;&#10;Description automatically generated">
            <a:extLst>
              <a:ext uri="{FF2B5EF4-FFF2-40B4-BE49-F238E27FC236}">
                <a16:creationId xmlns:a16="http://schemas.microsoft.com/office/drawing/2014/main" id="{7FD18B49-0479-4CF3-89E4-5BDC364D67A3}"/>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pic>
        <p:nvPicPr>
          <p:cNvPr id="13" name="Graphic 12">
            <a:extLst>
              <a:ext uri="{FF2B5EF4-FFF2-40B4-BE49-F238E27FC236}">
                <a16:creationId xmlns:a16="http://schemas.microsoft.com/office/drawing/2014/main" id="{4CB7C099-CC69-4D83-991F-6E38857EB54D}"/>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FE6DB80F-96E5-44B2-B38D-57C87BFDD98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749261413"/>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Slide­ - Big Type - with Icon">
    <p:bg>
      <p:bgPr>
        <a:solidFill>
          <a:schemeClr val="accent3"/>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76C857-6C05-8E4F-89DE-4C6A9CEA50B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4" name="Title Placeholder 1">
            <a:extLst>
              <a:ext uri="{FF2B5EF4-FFF2-40B4-BE49-F238E27FC236}">
                <a16:creationId xmlns:a16="http://schemas.microsoft.com/office/drawing/2014/main" id="{B4CD84E1-A716-784A-BEDC-3F776D13ECA9}"/>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C5F9A24A-091B-1847-A8CD-FA05E6DF03B4}"/>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8" name="Picture Placeholder 6">
            <a:extLst>
              <a:ext uri="{FF2B5EF4-FFF2-40B4-BE49-F238E27FC236}">
                <a16:creationId xmlns:a16="http://schemas.microsoft.com/office/drawing/2014/main" id="{8FA1B8AC-487C-49C6-B84A-CD69B74EDED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08008" y="3835908"/>
            <a:ext cx="2374392" cy="2374392"/>
          </a:xfrm>
          <a:prstGeom prst="rect">
            <a:avLst/>
          </a:prstGeom>
        </p:spPr>
      </p:pic>
      <p:sp>
        <p:nvSpPr>
          <p:cNvPr id="9" name="TextBox 8">
            <a:extLst>
              <a:ext uri="{FF2B5EF4-FFF2-40B4-BE49-F238E27FC236}">
                <a16:creationId xmlns:a16="http://schemas.microsoft.com/office/drawing/2014/main" id="{6D319C69-C7DB-B842-A288-4B78C966A26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1894403A-163E-2F49-B354-92394604048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6" name="Graphic 15">
            <a:extLst>
              <a:ext uri="{FF2B5EF4-FFF2-40B4-BE49-F238E27FC236}">
                <a16:creationId xmlns:a16="http://schemas.microsoft.com/office/drawing/2014/main" id="{9DC265AB-EBB4-4A26-83CD-9770E18E9BEE}"/>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7" name="Rectangle 82">
            <a:extLst>
              <a:ext uri="{FF2B5EF4-FFF2-40B4-BE49-F238E27FC236}">
                <a16:creationId xmlns:a16="http://schemas.microsoft.com/office/drawing/2014/main" id="{677ADEC4-2706-4062-A5A4-0408C76D9CD0}"/>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77723208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Slide­ - Big Type">
    <p:bg>
      <p:bgPr>
        <a:solidFill>
          <a:schemeClr val="accent3"/>
        </a:solidFill>
        <a:effectLst/>
      </p:bgPr>
    </p:bg>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FFAEF6FF-624F-F941-8333-F016E751BE8D}"/>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4" name="Text Placeholder 2">
            <a:extLst>
              <a:ext uri="{FF2B5EF4-FFF2-40B4-BE49-F238E27FC236}">
                <a16:creationId xmlns:a16="http://schemas.microsoft.com/office/drawing/2014/main" id="{CE27E99B-5241-0942-B27C-8DC37A0E3488}"/>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D8F6A2D3-237C-B142-BB6C-D1D674B692C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8" name="TextBox 7">
            <a:extLst>
              <a:ext uri="{FF2B5EF4-FFF2-40B4-BE49-F238E27FC236}">
                <a16:creationId xmlns:a16="http://schemas.microsoft.com/office/drawing/2014/main" id="{FE83F0A4-A2E0-234F-9735-E801C5099329}"/>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955DD0A7-9B3F-B445-B3E3-DCBA18FD6920}"/>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7" name="Graphic 6">
            <a:extLst>
              <a:ext uri="{FF2B5EF4-FFF2-40B4-BE49-F238E27FC236}">
                <a16:creationId xmlns:a16="http://schemas.microsoft.com/office/drawing/2014/main" id="{EE74BCA9-4EC7-4DCA-BB36-2BA3463C36AE}"/>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B0957394-30D0-4716-A027-B93A302A2734}"/>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76347270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Slide­ - Big Type - VBM+Symbol">
    <p:bg>
      <p:bgPr>
        <a:solidFill>
          <a:schemeClr val="bg1"/>
        </a:solidFill>
        <a:effectLst/>
      </p:bgPr>
    </p:bg>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653EF4D2-FA1F-824F-9159-013422D099C2}"/>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accent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9D0E9125-603C-FE4B-9FE5-B2CDA2CFBDDF}"/>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A75FF374-CE84-874F-AD2F-DEC1ADE14B1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7" name="TextBox 6">
            <a:extLst>
              <a:ext uri="{FF2B5EF4-FFF2-40B4-BE49-F238E27FC236}">
                <a16:creationId xmlns:a16="http://schemas.microsoft.com/office/drawing/2014/main" id="{20F52965-CEEE-2C41-AD99-92F2BDAE8021}"/>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ADE4A174-513B-AF43-8972-1BF7BACDE2E4}"/>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2">
            <a:extLst>
              <a:ext uri="{FF2B5EF4-FFF2-40B4-BE49-F238E27FC236}">
                <a16:creationId xmlns:a16="http://schemas.microsoft.com/office/drawing/2014/main" id="{D569423D-2F88-426D-B662-3E29CF5B8F4E}"/>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67E2C032-B12D-4BA9-A8E5-489BAD92E17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64208414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0" name="Title Placeholder 1">
            <a:extLst>
              <a:ext uri="{FF2B5EF4-FFF2-40B4-BE49-F238E27FC236}">
                <a16:creationId xmlns:a16="http://schemas.microsoft.com/office/drawing/2014/main" id="{4B023C5D-F5CC-44FA-834F-43851B9A1016}"/>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F43EE40-5826-477B-BEEF-B50E81BADC3B}"/>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4D3463FD-6F8E-41D2-B867-102704C5E9FC}"/>
              </a:ext>
            </a:extLst>
          </p:cNvPr>
          <p:cNvCxnSpPr>
            <a:cxnSpLocks/>
          </p:cNvCxnSpPr>
          <p:nvPr userDrawn="1"/>
        </p:nvCxnSpPr>
        <p:spPr>
          <a:xfrm>
            <a:off x="6096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A843B257-7F12-4633-9525-3B6D2C5C2918}"/>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30" name="Straight Connector 29">
            <a:extLst>
              <a:ext uri="{FF2B5EF4-FFF2-40B4-BE49-F238E27FC236}">
                <a16:creationId xmlns:a16="http://schemas.microsoft.com/office/drawing/2014/main" id="{1884D96D-3DE4-40B0-90D8-B5918CF1D0E8}"/>
              </a:ext>
            </a:extLst>
          </p:cNvPr>
          <p:cNvCxnSpPr>
            <a:cxnSpLocks/>
          </p:cNvCxnSpPr>
          <p:nvPr/>
        </p:nvCxnSpPr>
        <p:spPr>
          <a:xfrm>
            <a:off x="3454400" y="2521444"/>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2">
            <a:extLst>
              <a:ext uri="{FF2B5EF4-FFF2-40B4-BE49-F238E27FC236}">
                <a16:creationId xmlns:a16="http://schemas.microsoft.com/office/drawing/2014/main" id="{65176D7D-6355-4FF3-9137-FC5B3D8B657E}"/>
              </a:ext>
            </a:extLst>
          </p:cNvPr>
          <p:cNvSpPr>
            <a:spLocks noGrp="1"/>
          </p:cNvSpPr>
          <p:nvPr>
            <p:ph type="body" sz="quarter" idx="14" hasCustomPrompt="1"/>
          </p:nvPr>
        </p:nvSpPr>
        <p:spPr>
          <a:xfrm>
            <a:off x="6295426"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35" name="Text Placeholder 2">
            <a:extLst>
              <a:ext uri="{FF2B5EF4-FFF2-40B4-BE49-F238E27FC236}">
                <a16:creationId xmlns:a16="http://schemas.microsoft.com/office/drawing/2014/main" id="{87B4ED28-009B-4D27-8603-E737D3353DF0}"/>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36" name="Straight Connector 35">
            <a:extLst>
              <a:ext uri="{FF2B5EF4-FFF2-40B4-BE49-F238E27FC236}">
                <a16:creationId xmlns:a16="http://schemas.microsoft.com/office/drawing/2014/main" id="{E2F40EFA-7CFE-412F-9670-84A0FD0AAAD2}"/>
              </a:ext>
            </a:extLst>
          </p:cNvPr>
          <p:cNvCxnSpPr>
            <a:cxnSpLocks/>
          </p:cNvCxnSpPr>
          <p:nvPr/>
        </p:nvCxnSpPr>
        <p:spPr>
          <a:xfrm>
            <a:off x="90932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B0EAEBC3-D403-4863-B94C-5BA28D11A20E}"/>
              </a:ext>
            </a:extLst>
          </p:cNvPr>
          <p:cNvSpPr>
            <a:spLocks noGrp="1"/>
          </p:cNvSpPr>
          <p:nvPr>
            <p:ph type="body" sz="quarter" idx="18" hasCustomPrompt="1"/>
          </p:nvPr>
        </p:nvSpPr>
        <p:spPr>
          <a:xfrm>
            <a:off x="6096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5</a:t>
            </a:r>
          </a:p>
        </p:txBody>
      </p:sp>
      <p:cxnSp>
        <p:nvCxnSpPr>
          <p:cNvPr id="39" name="Straight Connector 38">
            <a:extLst>
              <a:ext uri="{FF2B5EF4-FFF2-40B4-BE49-F238E27FC236}">
                <a16:creationId xmlns:a16="http://schemas.microsoft.com/office/drawing/2014/main" id="{F0BF9787-757D-4D4A-9D39-36E4F20150F8}"/>
              </a:ext>
            </a:extLst>
          </p:cNvPr>
          <p:cNvCxnSpPr>
            <a:cxnSpLocks/>
          </p:cNvCxnSpPr>
          <p:nvPr userDrawn="1"/>
        </p:nvCxnSpPr>
        <p:spPr>
          <a:xfrm>
            <a:off x="6096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a16="http://schemas.microsoft.com/office/drawing/2014/main" id="{B39AED03-861E-49F5-9486-9875D7F32529}"/>
              </a:ext>
            </a:extLst>
          </p:cNvPr>
          <p:cNvSpPr>
            <a:spLocks noGrp="1"/>
          </p:cNvSpPr>
          <p:nvPr>
            <p:ph type="body" sz="quarter" idx="20" hasCustomPrompt="1"/>
          </p:nvPr>
        </p:nvSpPr>
        <p:spPr>
          <a:xfrm>
            <a:off x="3454400" y="3962591"/>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6</a:t>
            </a:r>
          </a:p>
        </p:txBody>
      </p:sp>
      <p:cxnSp>
        <p:nvCxnSpPr>
          <p:cNvPr id="42" name="Straight Connector 41">
            <a:extLst>
              <a:ext uri="{FF2B5EF4-FFF2-40B4-BE49-F238E27FC236}">
                <a16:creationId xmlns:a16="http://schemas.microsoft.com/office/drawing/2014/main" id="{C6A4D639-35EE-4A75-9D5D-F5D68D810241}"/>
              </a:ext>
            </a:extLst>
          </p:cNvPr>
          <p:cNvCxnSpPr>
            <a:cxnSpLocks/>
          </p:cNvCxnSpPr>
          <p:nvPr/>
        </p:nvCxnSpPr>
        <p:spPr>
          <a:xfrm>
            <a:off x="3454400" y="4916821"/>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C191B399-15E8-4E18-95CE-9D88E07F669A}"/>
              </a:ext>
            </a:extLst>
          </p:cNvPr>
          <p:cNvSpPr>
            <a:spLocks noGrp="1"/>
          </p:cNvSpPr>
          <p:nvPr>
            <p:ph type="body" sz="quarter" idx="22" hasCustomPrompt="1"/>
          </p:nvPr>
        </p:nvSpPr>
        <p:spPr>
          <a:xfrm>
            <a:off x="6295423"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7</a:t>
            </a:r>
          </a:p>
        </p:txBody>
      </p:sp>
      <p:cxnSp>
        <p:nvCxnSpPr>
          <p:cNvPr id="45" name="Straight Connector 44">
            <a:extLst>
              <a:ext uri="{FF2B5EF4-FFF2-40B4-BE49-F238E27FC236}">
                <a16:creationId xmlns:a16="http://schemas.microsoft.com/office/drawing/2014/main" id="{A9BE4E74-7BEC-498B-AB83-0C7C20ED890A}"/>
              </a:ext>
            </a:extLst>
          </p:cNvPr>
          <p:cNvCxnSpPr>
            <a:cxnSpLocks/>
          </p:cNvCxnSpPr>
          <p:nvPr/>
        </p:nvCxnSpPr>
        <p:spPr>
          <a:xfrm>
            <a:off x="6295423"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 Placeholder 2">
            <a:extLst>
              <a:ext uri="{FF2B5EF4-FFF2-40B4-BE49-F238E27FC236}">
                <a16:creationId xmlns:a16="http://schemas.microsoft.com/office/drawing/2014/main" id="{092CC6EC-3B35-4B15-8ECF-71827B4F7973}"/>
              </a:ext>
            </a:extLst>
          </p:cNvPr>
          <p:cNvSpPr>
            <a:spLocks noGrp="1"/>
          </p:cNvSpPr>
          <p:nvPr>
            <p:ph type="body" sz="quarter" idx="24" hasCustomPrompt="1"/>
          </p:nvPr>
        </p:nvSpPr>
        <p:spPr>
          <a:xfrm>
            <a:off x="90932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8</a:t>
            </a:r>
          </a:p>
        </p:txBody>
      </p:sp>
      <p:cxnSp>
        <p:nvCxnSpPr>
          <p:cNvPr id="48" name="Straight Connector 47">
            <a:extLst>
              <a:ext uri="{FF2B5EF4-FFF2-40B4-BE49-F238E27FC236}">
                <a16:creationId xmlns:a16="http://schemas.microsoft.com/office/drawing/2014/main" id="{CA28FED9-B6B8-4348-BFC2-E292A6FB0FCF}"/>
              </a:ext>
            </a:extLst>
          </p:cNvPr>
          <p:cNvCxnSpPr>
            <a:cxnSpLocks/>
          </p:cNvCxnSpPr>
          <p:nvPr/>
        </p:nvCxnSpPr>
        <p:spPr>
          <a:xfrm>
            <a:off x="90932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11899807-858E-4003-8BDF-4015E542845B}"/>
              </a:ext>
            </a:extLst>
          </p:cNvPr>
          <p:cNvSpPr>
            <a:spLocks noGrp="1"/>
          </p:cNvSpPr>
          <p:nvPr>
            <p:ph sz="quarter" idx="33"/>
          </p:nvPr>
        </p:nvSpPr>
        <p:spPr>
          <a:xfrm>
            <a:off x="609600" y="2643202"/>
            <a:ext cx="247828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6" name="Content Placeholder 2">
            <a:extLst>
              <a:ext uri="{FF2B5EF4-FFF2-40B4-BE49-F238E27FC236}">
                <a16:creationId xmlns:a16="http://schemas.microsoft.com/office/drawing/2014/main" id="{8713D4C8-925C-4E15-9DF9-AB425817C32B}"/>
              </a:ext>
            </a:extLst>
          </p:cNvPr>
          <p:cNvSpPr>
            <a:spLocks noGrp="1"/>
          </p:cNvSpPr>
          <p:nvPr>
            <p:ph sz="quarter" idx="34"/>
          </p:nvPr>
        </p:nvSpPr>
        <p:spPr>
          <a:xfrm>
            <a:off x="3454400" y="2643208"/>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7" name="Content Placeholder 2">
            <a:extLst>
              <a:ext uri="{FF2B5EF4-FFF2-40B4-BE49-F238E27FC236}">
                <a16:creationId xmlns:a16="http://schemas.microsoft.com/office/drawing/2014/main" id="{7EDB3C1E-C224-4411-B608-25ABA2658B70}"/>
              </a:ext>
            </a:extLst>
          </p:cNvPr>
          <p:cNvSpPr>
            <a:spLocks noGrp="1"/>
          </p:cNvSpPr>
          <p:nvPr>
            <p:ph sz="quarter" idx="35"/>
          </p:nvPr>
        </p:nvSpPr>
        <p:spPr>
          <a:xfrm>
            <a:off x="6295426" y="2643202"/>
            <a:ext cx="2489197"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8" name="Content Placeholder 2">
            <a:extLst>
              <a:ext uri="{FF2B5EF4-FFF2-40B4-BE49-F238E27FC236}">
                <a16:creationId xmlns:a16="http://schemas.microsoft.com/office/drawing/2014/main" id="{601DD3FF-8D08-49F7-97A5-81CD5390891E}"/>
              </a:ext>
            </a:extLst>
          </p:cNvPr>
          <p:cNvSpPr>
            <a:spLocks noGrp="1"/>
          </p:cNvSpPr>
          <p:nvPr>
            <p:ph sz="quarter" idx="36"/>
          </p:nvPr>
        </p:nvSpPr>
        <p:spPr>
          <a:xfrm>
            <a:off x="9093200" y="2643202"/>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9" name="Content Placeholder 2">
            <a:extLst>
              <a:ext uri="{FF2B5EF4-FFF2-40B4-BE49-F238E27FC236}">
                <a16:creationId xmlns:a16="http://schemas.microsoft.com/office/drawing/2014/main" id="{E6F0E1CC-E3A5-476C-B9BD-8E55B73C912E}"/>
              </a:ext>
            </a:extLst>
          </p:cNvPr>
          <p:cNvSpPr>
            <a:spLocks noGrp="1"/>
          </p:cNvSpPr>
          <p:nvPr>
            <p:ph sz="quarter" idx="37"/>
          </p:nvPr>
        </p:nvSpPr>
        <p:spPr>
          <a:xfrm>
            <a:off x="609600"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0" name="Content Placeholder 2">
            <a:extLst>
              <a:ext uri="{FF2B5EF4-FFF2-40B4-BE49-F238E27FC236}">
                <a16:creationId xmlns:a16="http://schemas.microsoft.com/office/drawing/2014/main" id="{6CA859C0-8CC8-4AD9-A9BC-64F1FC91D711}"/>
              </a:ext>
            </a:extLst>
          </p:cNvPr>
          <p:cNvSpPr>
            <a:spLocks noGrp="1"/>
          </p:cNvSpPr>
          <p:nvPr>
            <p:ph sz="quarter" idx="38"/>
          </p:nvPr>
        </p:nvSpPr>
        <p:spPr>
          <a:xfrm>
            <a:off x="3454400" y="5024160"/>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1" name="Content Placeholder 2">
            <a:extLst>
              <a:ext uri="{FF2B5EF4-FFF2-40B4-BE49-F238E27FC236}">
                <a16:creationId xmlns:a16="http://schemas.microsoft.com/office/drawing/2014/main" id="{BBD7B664-2D47-45FC-8170-499D24E52CD3}"/>
              </a:ext>
            </a:extLst>
          </p:cNvPr>
          <p:cNvSpPr>
            <a:spLocks noGrp="1"/>
          </p:cNvSpPr>
          <p:nvPr>
            <p:ph sz="quarter" idx="39"/>
          </p:nvPr>
        </p:nvSpPr>
        <p:spPr>
          <a:xfrm>
            <a:off x="6295423"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2" name="Content Placeholder 2">
            <a:extLst>
              <a:ext uri="{FF2B5EF4-FFF2-40B4-BE49-F238E27FC236}">
                <a16:creationId xmlns:a16="http://schemas.microsoft.com/office/drawing/2014/main" id="{7C76208B-5543-46CF-A9E2-FACFA2214379}"/>
              </a:ext>
            </a:extLst>
          </p:cNvPr>
          <p:cNvSpPr>
            <a:spLocks noGrp="1"/>
          </p:cNvSpPr>
          <p:nvPr>
            <p:ph sz="quarter" idx="40"/>
          </p:nvPr>
        </p:nvSpPr>
        <p:spPr>
          <a:xfrm>
            <a:off x="9089423" y="5007399"/>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cxnSp>
        <p:nvCxnSpPr>
          <p:cNvPr id="40" name="Straight Connector 39">
            <a:extLst>
              <a:ext uri="{FF2B5EF4-FFF2-40B4-BE49-F238E27FC236}">
                <a16:creationId xmlns:a16="http://schemas.microsoft.com/office/drawing/2014/main" id="{F1B229B7-1E51-4DB5-8A87-EA006CA75597}"/>
              </a:ext>
            </a:extLst>
          </p:cNvPr>
          <p:cNvCxnSpPr>
            <a:cxnSpLocks/>
          </p:cNvCxnSpPr>
          <p:nvPr userDrawn="1"/>
        </p:nvCxnSpPr>
        <p:spPr>
          <a:xfrm>
            <a:off x="6295426" y="2521444"/>
            <a:ext cx="2489197"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pic>
        <p:nvPicPr>
          <p:cNvPr id="31" name="Picture 30" descr="Logo&#10;&#10;Description automatically generated">
            <a:extLst>
              <a:ext uri="{FF2B5EF4-FFF2-40B4-BE49-F238E27FC236}">
                <a16:creationId xmlns:a16="http://schemas.microsoft.com/office/drawing/2014/main" id="{BEC567DB-456B-4C04-85C5-43BB8355521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3" name="TextBox 32">
            <a:extLst>
              <a:ext uri="{FF2B5EF4-FFF2-40B4-BE49-F238E27FC236}">
                <a16:creationId xmlns:a16="http://schemas.microsoft.com/office/drawing/2014/main" id="{D076AD15-8A80-4D5C-99D2-930048D9981A}"/>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 name="TextBox 1">
            <a:extLst>
              <a:ext uri="{FF2B5EF4-FFF2-40B4-BE49-F238E27FC236}">
                <a16:creationId xmlns:a16="http://schemas.microsoft.com/office/drawing/2014/main" id="{29ACA210-CD82-4973-86C5-C81EDE5EA833}"/>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3" name="Rectangle 82">
            <a:extLst>
              <a:ext uri="{FF2B5EF4-FFF2-40B4-BE49-F238E27FC236}">
                <a16:creationId xmlns:a16="http://schemas.microsoft.com/office/drawing/2014/main" id="{6B9A56F8-EB09-4F40-91B6-8D1D2F553087}"/>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46" name="Graphic 45">
            <a:extLst>
              <a:ext uri="{FF2B5EF4-FFF2-40B4-BE49-F238E27FC236}">
                <a16:creationId xmlns:a16="http://schemas.microsoft.com/office/drawing/2014/main" id="{1A738C1A-312C-4A5E-B567-CBA919874D09}"/>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141179417"/>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52">
          <p15:clr>
            <a:srgbClr val="FBAE40"/>
          </p15:clr>
        </p15:guide>
        <p15:guide id="15" pos="2184">
          <p15:clr>
            <a:srgbClr val="FBAE40"/>
          </p15:clr>
        </p15:guide>
        <p15:guide id="16" pos="3744">
          <p15:clr>
            <a:srgbClr val="FBAE40"/>
          </p15:clr>
        </p15:guide>
        <p15:guide id="17" pos="3960">
          <p15:clr>
            <a:srgbClr val="FBAE40"/>
          </p15:clr>
        </p15:guide>
        <p15:guide id="18" pos="5520">
          <p15:clr>
            <a:srgbClr val="FBAE40"/>
          </p15:clr>
        </p15:guide>
        <p15:guide id="19" pos="5736">
          <p15:clr>
            <a:srgbClr val="FBAE40"/>
          </p15:clr>
        </p15:guide>
        <p15:guide id="20" orient="horz" pos="1008">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pic>
        <p:nvPicPr>
          <p:cNvPr id="11" name="Picture 10" descr="Logo&#10;&#10;Description automatically generated">
            <a:extLst>
              <a:ext uri="{FF2B5EF4-FFF2-40B4-BE49-F238E27FC236}">
                <a16:creationId xmlns:a16="http://schemas.microsoft.com/office/drawing/2014/main" id="{AF40C379-F42C-48E2-9BF6-F41A857ED5C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2" name="TextBox 11">
            <a:extLst>
              <a:ext uri="{FF2B5EF4-FFF2-40B4-BE49-F238E27FC236}">
                <a16:creationId xmlns:a16="http://schemas.microsoft.com/office/drawing/2014/main" id="{5902A4BD-9D83-44B2-ACE3-88F0098F3774}"/>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C8D9AF42-CC7A-4B9F-B211-4FF9B1A9EA79}"/>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5" name="Rectangle 82">
            <a:extLst>
              <a:ext uri="{FF2B5EF4-FFF2-40B4-BE49-F238E27FC236}">
                <a16:creationId xmlns:a16="http://schemas.microsoft.com/office/drawing/2014/main" id="{F4323786-EA2E-40B7-B647-9949EA1B9B6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CCA81A6E-0CF0-4338-B8B5-E72C667E631E}"/>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786239721"/>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ection Header -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1" name="TextBox 10">
            <a:extLst>
              <a:ext uri="{FF2B5EF4-FFF2-40B4-BE49-F238E27FC236}">
                <a16:creationId xmlns:a16="http://schemas.microsoft.com/office/drawing/2014/main" id="{F21E25E2-478B-4A61-B489-BCCB76E32FAB}"/>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0DD9929F-8F44-4512-A3C5-4A94AA39173E}"/>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3587FB0F-0E7B-49AB-95F9-0BE1492C27B8}"/>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A225AB9E-6270-411B-BA41-FE4DC155E9D2}"/>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403703521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amp;A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2231C69-E75F-4165-9E55-45B24472FD2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318848517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ection Header -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B9DDFC30-4C35-4FFE-B78F-CC6778ACBCB1}"/>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88ED936E-64AB-439B-98BB-2235A783FB7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7A2422CE-195E-4DA5-9984-0FE3619373F3}"/>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710D1EF4-44F9-49FB-BA15-FDE8DBFE3836}"/>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404715956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 Header -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9E6CA2-344D-4DE3-AED7-2763D00E6F25}"/>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11F327F-1FC5-4766-BD46-CC371BD2A4C4}"/>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2F564589-4D8E-4B07-B6EF-C13FC69FF19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75E9EB26-B07A-4858-8583-AA49119DFAF2}"/>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D9CB0298-1E33-4FE2-B7BD-6E00FE1A26E8}"/>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09557821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Header -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CB6150-C0E7-4A2D-82C2-2A7C8BF43AD4}"/>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93D4241A-A15C-479B-B2A0-F40EAD458532}"/>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CA0CD241-C7A6-4F00-9726-06138E6089BD}"/>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A91C7B16-958E-4EBE-AC41-B49A60AA54DB}"/>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2479FC45-EBBC-4782-87D2-86608560F9CC}"/>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71748218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Header -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BAF715-EBE8-446C-91FD-813ACDD79FAC}"/>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DB00655D-D26A-4756-9390-58205F822B2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5771495-DD2C-4133-A19E-D2FC4E0161A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865242E3-D0EC-4498-BC2E-BA974FBDAA9D}"/>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7E607763-3821-420C-ACA3-5EC3B11F88E2}"/>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85316742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Header -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0B0A4C-A4E3-4EFF-811D-C8F7F71DDAD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289084A-677C-4667-80CD-ACE9A503F27A}"/>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018D356-C67E-4C15-9A94-5289D723453D}"/>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128CE00D-241A-4667-ADFB-106FE417DD3B}"/>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C0EA51A1-56A3-4324-9B20-1DC16E95347B}"/>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9289422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Header - 7">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82F6FB-6C88-4EEE-9198-A9B87177A1BF}"/>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CB6F9526-02BF-4F7A-B3A0-57215B91A513}"/>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DCD776A7-A108-4986-8E36-1A1B07036F57}"/>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6E30A2C6-3416-414C-A125-983540B4A5B0}"/>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E1592E0D-D96C-4EEC-864F-766BBA8B5135}"/>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93415032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Header - 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FC571ED-58FB-4FE8-A7F4-3671854D6560}"/>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28BDDD1-E673-413B-ABF2-1F205D7C233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1405CC88-5C99-4116-8382-D1031391C5A3}"/>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24BD336C-4C14-4603-9D44-C23F03FB9ABE}"/>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5EF51455-186B-4653-A265-9D454538EF34}"/>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10912557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Header - Text only">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6B6122-7868-471E-9927-60AD1625462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EF2D28D-835D-674E-9C16-1E2C9608E6B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5" name="Title 1">
            <a:extLst>
              <a:ext uri="{FF2B5EF4-FFF2-40B4-BE49-F238E27FC236}">
                <a16:creationId xmlns:a16="http://schemas.microsoft.com/office/drawing/2014/main" id="{163B2BCD-5F69-8D43-8F89-629C13FC61F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6" name="Text Placeholder 3">
            <a:extLst>
              <a:ext uri="{FF2B5EF4-FFF2-40B4-BE49-F238E27FC236}">
                <a16:creationId xmlns:a16="http://schemas.microsoft.com/office/drawing/2014/main" id="{ECA1875B-428C-074B-81DA-1C09468F0A4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E4CF6F7F-687B-4B57-8E8F-5B349EA3B32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D05263A8-6FCF-4763-8B81-709E07B3599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Graphic 9">
            <a:extLst>
              <a:ext uri="{FF2B5EF4-FFF2-40B4-BE49-F238E27FC236}">
                <a16:creationId xmlns:a16="http://schemas.microsoft.com/office/drawing/2014/main" id="{F28DEC49-3A24-4F15-BA2F-3FF11C8816DA}"/>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4E66CCDB-3D15-42FC-8F6F-2697B9D6A016}"/>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98808254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Q&amp;A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C7A211-453E-4D0B-AEB3-1E2206B264F1}"/>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Box 7">
            <a:extLst>
              <a:ext uri="{FF2B5EF4-FFF2-40B4-BE49-F238E27FC236}">
                <a16:creationId xmlns:a16="http://schemas.microsoft.com/office/drawing/2014/main" id="{0A96E994-B347-4526-B8DE-2F0DEE90471C}"/>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5" name="TextBox 4">
            <a:extLst>
              <a:ext uri="{FF2B5EF4-FFF2-40B4-BE49-F238E27FC236}">
                <a16:creationId xmlns:a16="http://schemas.microsoft.com/office/drawing/2014/main" id="{F29A7E0F-7DCB-4BBC-8865-65F8E448C5EE}"/>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6" name="Graphic 5">
            <a:extLst>
              <a:ext uri="{FF2B5EF4-FFF2-40B4-BE49-F238E27FC236}">
                <a16:creationId xmlns:a16="http://schemas.microsoft.com/office/drawing/2014/main" id="{15C50D10-4CF2-456D-9012-B0BDC5857F20}"/>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9" name="Rectangle 82">
            <a:extLst>
              <a:ext uri="{FF2B5EF4-FFF2-40B4-BE49-F238E27FC236}">
                <a16:creationId xmlns:a16="http://schemas.microsoft.com/office/drawing/2014/main" id="{E7DDB7CD-21A1-4A4A-9949-0FFCAC055BE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71718625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Q&amp;A - Whit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descr="Logo&#10;&#10;Description automatically generated">
            <a:extLst>
              <a:ext uri="{FF2B5EF4-FFF2-40B4-BE49-F238E27FC236}">
                <a16:creationId xmlns:a16="http://schemas.microsoft.com/office/drawing/2014/main" id="{6ED1F4B8-24E0-4ED5-9093-8C027FEFB19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8" name="TextBox 7">
            <a:extLst>
              <a:ext uri="{FF2B5EF4-FFF2-40B4-BE49-F238E27FC236}">
                <a16:creationId xmlns:a16="http://schemas.microsoft.com/office/drawing/2014/main" id="{065FE600-6E90-41CA-925C-7248AED93E61}"/>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5" name="TextBox 4">
            <a:extLst>
              <a:ext uri="{FF2B5EF4-FFF2-40B4-BE49-F238E27FC236}">
                <a16:creationId xmlns:a16="http://schemas.microsoft.com/office/drawing/2014/main" id="{79115DBC-2B4F-4AA2-867E-80D7D554C07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82">
            <a:extLst>
              <a:ext uri="{FF2B5EF4-FFF2-40B4-BE49-F238E27FC236}">
                <a16:creationId xmlns:a16="http://schemas.microsoft.com/office/drawing/2014/main" id="{CDDE597F-BAEB-47E8-867F-ACD8DECD92B5}"/>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9" name="Graphic 8">
            <a:extLst>
              <a:ext uri="{FF2B5EF4-FFF2-40B4-BE49-F238E27FC236}">
                <a16:creationId xmlns:a16="http://schemas.microsoft.com/office/drawing/2014/main" id="{34C021FF-E312-4A2C-A51C-EF33A3276088}"/>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58904824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amp;A - Whi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461983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5C5491B-186C-45A5-B417-7EBC81686C7D}"/>
              </a:ext>
            </a:extLst>
          </p:cNvPr>
          <p:cNvGraphicFramePr>
            <a:graphicFrameLocks noChangeAspect="1"/>
          </p:cNvGraphicFramePr>
          <p:nvPr userDrawn="1">
            <p:custDataLst>
              <p:tags r:id="rId1"/>
            </p:custDataLst>
            <p:extLst>
              <p:ext uri="{D42A27DB-BD31-4B8C-83A1-F6EECF244321}">
                <p14:modId xmlns:p14="http://schemas.microsoft.com/office/powerpoint/2010/main" val="5320661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35C5491B-186C-45A5-B417-7EBC81686C7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01F9548-162A-4715-BBDE-BD262EE6732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5B0F3AB-1D3B-49D8-9299-CC0116B50C6C}"/>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177221322"/>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758486E-05AA-4AD1-B733-22E51EAFB53F}"/>
              </a:ext>
            </a:extLst>
          </p:cNvPr>
          <p:cNvGraphicFramePr>
            <a:graphicFrameLocks noChangeAspect="1"/>
          </p:cNvGraphicFramePr>
          <p:nvPr userDrawn="1">
            <p:custDataLst>
              <p:tags r:id="rId1"/>
            </p:custDataLst>
            <p:extLst>
              <p:ext uri="{D42A27DB-BD31-4B8C-83A1-F6EECF244321}">
                <p14:modId xmlns:p14="http://schemas.microsoft.com/office/powerpoint/2010/main" val="34317091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9758486E-05AA-4AD1-B733-22E51EAFB53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pic>
        <p:nvPicPr>
          <p:cNvPr id="12" name="Picture 11" descr="Logo&#10;&#10;Description automatically generated">
            <a:extLst>
              <a:ext uri="{FF2B5EF4-FFF2-40B4-BE49-F238E27FC236}">
                <a16:creationId xmlns:a16="http://schemas.microsoft.com/office/drawing/2014/main" id="{073FB1A2-EA14-4F6C-86F9-FD497A30345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94826C0C-2EDB-488A-8715-85AF64027CCD}"/>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B5D785AC-4A3E-4F1C-B384-9A61E41DFD20}"/>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Rectangle 82">
            <a:extLst>
              <a:ext uri="{FF2B5EF4-FFF2-40B4-BE49-F238E27FC236}">
                <a16:creationId xmlns:a16="http://schemas.microsoft.com/office/drawing/2014/main" id="{9F5F2119-7601-40C9-87DF-B2193F30F8D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6FB63FD8-0758-4631-A48E-FC82B0F293AF}"/>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604087526"/>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Subhead and Bullet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98D36F9-ABDD-4FE9-82E9-ABF2DC35E287}"/>
              </a:ext>
            </a:extLst>
          </p:cNvPr>
          <p:cNvGraphicFramePr>
            <a:graphicFrameLocks noChangeAspect="1"/>
          </p:cNvGraphicFramePr>
          <p:nvPr userDrawn="1">
            <p:custDataLst>
              <p:tags r:id="rId1"/>
            </p:custDataLst>
            <p:extLst>
              <p:ext uri="{D42A27DB-BD31-4B8C-83A1-F6EECF244321}">
                <p14:modId xmlns:p14="http://schemas.microsoft.com/office/powerpoint/2010/main" val="14231858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E98D36F9-ABDD-4FE9-82E9-ABF2DC35E28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03A7B655-B37E-46E5-802C-742A2A25DE27}"/>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06C247F9-3C5B-40D1-B172-8C1001C66507}"/>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75853808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Subhead and Bullets - centere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F0DCF92-60F0-42CE-B73A-BD70FAD440F0}"/>
              </a:ext>
            </a:extLst>
          </p:cNvPr>
          <p:cNvGraphicFramePr>
            <a:graphicFrameLocks noChangeAspect="1"/>
          </p:cNvGraphicFramePr>
          <p:nvPr userDrawn="1">
            <p:custDataLst>
              <p:tags r:id="rId1"/>
            </p:custDataLst>
            <p:extLst>
              <p:ext uri="{D42A27DB-BD31-4B8C-83A1-F6EECF244321}">
                <p14:modId xmlns:p14="http://schemas.microsoft.com/office/powerpoint/2010/main" val="38415416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CF0DCF92-60F0-42CE-B73A-BD70FAD440F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201841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BBFFB18F-502B-4620-8EBB-ADDCDAFFE00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F3D92FE-9EF1-45FA-83AE-7DEE9BCD7F97}"/>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59248991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Numbering and bullet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E14968E-4AF7-485A-AE0A-88D6A2313919}"/>
              </a:ext>
            </a:extLst>
          </p:cNvPr>
          <p:cNvGraphicFramePr>
            <a:graphicFrameLocks noChangeAspect="1"/>
          </p:cNvGraphicFramePr>
          <p:nvPr userDrawn="1">
            <p:custDataLst>
              <p:tags r:id="rId1"/>
            </p:custDataLst>
            <p:extLst>
              <p:ext uri="{D42A27DB-BD31-4B8C-83A1-F6EECF244321}">
                <p14:modId xmlns:p14="http://schemas.microsoft.com/office/powerpoint/2010/main" val="34092789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8E14968E-4AF7-485A-AE0A-88D6A23139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3" name="Content Placeholder 2">
            <a:extLst>
              <a:ext uri="{FF2B5EF4-FFF2-40B4-BE49-F238E27FC236}">
                <a16:creationId xmlns:a16="http://schemas.microsoft.com/office/drawing/2014/main" id="{9CE45557-2782-1C4D-9649-898298039264}"/>
              </a:ext>
            </a:extLst>
          </p:cNvPr>
          <p:cNvSpPr>
            <a:spLocks noGrp="1"/>
          </p:cNvSpPr>
          <p:nvPr>
            <p:ph sz="quarter" idx="11" hasCustomPrompt="1"/>
          </p:nvPr>
        </p:nvSpPr>
        <p:spPr>
          <a:xfrm>
            <a:off x="609599" y="1600200"/>
            <a:ext cx="8153401" cy="4610100"/>
          </a:xfrm>
        </p:spPr>
        <p:txBody>
          <a:bodyPr>
            <a:noAutofit/>
          </a:bodyPr>
          <a:lstStyle>
            <a:lvl1pPr marL="230188" indent="-230188">
              <a:lnSpc>
                <a:spcPct val="100000"/>
              </a:lnSpc>
              <a:spcBef>
                <a:spcPts val="1200"/>
              </a:spcBef>
              <a:spcAft>
                <a:spcPts val="800"/>
              </a:spcAft>
              <a:buFont typeface="+mj-lt"/>
              <a:buAutoNum type="arabicPeriod"/>
              <a:tabLst/>
              <a:defRPr sz="160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200"/>
            </a:lvl2pPr>
            <a:lvl3pPr marL="457200" indent="-228600">
              <a:lnSpc>
                <a:spcPct val="110000"/>
              </a:lnSpc>
              <a:spcBef>
                <a:spcPts val="0"/>
              </a:spcBef>
              <a:tabLst/>
              <a:defRPr sz="1600"/>
            </a:lvl3pPr>
            <a:lvl4pPr marL="685800" indent="-228600">
              <a:lnSpc>
                <a:spcPct val="110000"/>
              </a:lnSpc>
              <a:spcBef>
                <a:spcPts val="0"/>
              </a:spcBef>
              <a:tabLst/>
              <a:defRPr sz="1600"/>
            </a:lvl4pPr>
            <a:lvl5pPr>
              <a:lnSpc>
                <a:spcPct val="100000"/>
              </a:lnSpc>
              <a:defRPr sz="1400"/>
            </a:lvl5pPr>
          </a:lstStyle>
          <a:p>
            <a:pPr lvl="0"/>
            <a:r>
              <a:rPr lang="en-US"/>
              <a:t>Click to edit numbering text styles</a:t>
            </a:r>
          </a:p>
          <a:p>
            <a:pPr lvl="2"/>
            <a:r>
              <a:rPr lang="en-US"/>
              <a:t>Second bullet level</a:t>
            </a:r>
          </a:p>
          <a:p>
            <a:pPr lvl="3"/>
            <a:r>
              <a:rPr lang="en-US"/>
              <a:t>Third bullet  level</a:t>
            </a:r>
          </a:p>
        </p:txBody>
      </p:sp>
      <p:sp>
        <p:nvSpPr>
          <p:cNvPr id="14" name="Text Placeholder 2">
            <a:extLst>
              <a:ext uri="{FF2B5EF4-FFF2-40B4-BE49-F238E27FC236}">
                <a16:creationId xmlns:a16="http://schemas.microsoft.com/office/drawing/2014/main" id="{69B99707-631C-504C-957F-75DF92D42592}"/>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5" name="Text Placeholder 2">
            <a:extLst>
              <a:ext uri="{FF2B5EF4-FFF2-40B4-BE49-F238E27FC236}">
                <a16:creationId xmlns:a16="http://schemas.microsoft.com/office/drawing/2014/main" id="{EC748D62-F2B5-2B4A-9E6A-987900DA44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4809BF2C-89DA-40FC-BDB4-F9F2327BD1B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2B1CCE4-8767-470D-8DDB-B0AB133458C1}"/>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C09B0FA0-282F-40CC-85DC-E4A28FCCAF7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035C6D7B-9A5E-4D8D-80FF-834DC52D3DFE}"/>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33279150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Big Statement - Text">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7CC2B79-C940-486C-9F3B-BF847107FF0C}"/>
              </a:ext>
            </a:extLst>
          </p:cNvPr>
          <p:cNvGraphicFramePr>
            <a:graphicFrameLocks noChangeAspect="1"/>
          </p:cNvGraphicFramePr>
          <p:nvPr userDrawn="1">
            <p:custDataLst>
              <p:tags r:id="rId1"/>
            </p:custDataLst>
            <p:extLst>
              <p:ext uri="{D42A27DB-BD31-4B8C-83A1-F6EECF244321}">
                <p14:modId xmlns:p14="http://schemas.microsoft.com/office/powerpoint/2010/main" val="2464782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A7CC2B79-C940-486C-9F3B-BF847107FF0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15" name="Straight Connector 14">
            <a:extLst>
              <a:ext uri="{FF2B5EF4-FFF2-40B4-BE49-F238E27FC236}">
                <a16:creationId xmlns:a16="http://schemas.microsoft.com/office/drawing/2014/main" id="{898EDF07-72EA-CE41-A35E-2CE9B7FCED0C}"/>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5636F92-56A3-4048-9234-A4D4D6B14029}"/>
              </a:ext>
            </a:extLst>
          </p:cNvPr>
          <p:cNvSpPr>
            <a:spLocks noGrp="1"/>
          </p:cNvSpPr>
          <p:nvPr>
            <p:ph sz="quarter" idx="27"/>
          </p:nvPr>
        </p:nvSpPr>
        <p:spPr>
          <a:xfrm>
            <a:off x="609600" y="1600200"/>
            <a:ext cx="10972800" cy="4610100"/>
          </a:xfrm>
        </p:spPr>
        <p:txBody>
          <a:bodyPr>
            <a:noAutofit/>
          </a:bodyPr>
          <a:lstStyle>
            <a:lvl1pPr marL="514350" marR="0" indent="-514350" algn="l" defTabSz="914400" rtl="0" eaLnBrk="1" fontAlgn="auto" latinLnBrk="0" hangingPunct="1">
              <a:lnSpc>
                <a:spcPct val="100000"/>
              </a:lnSpc>
              <a:spcBef>
                <a:spcPts val="0"/>
              </a:spcBef>
              <a:spcAft>
                <a:spcPts val="1200"/>
              </a:spcAft>
              <a:buClr>
                <a:schemeClr val="accent1"/>
              </a:buClr>
              <a:buSzTx/>
              <a:buFont typeface="+mj-lt"/>
              <a:buAutoNum type="arabicPeriod"/>
              <a:tabLst/>
              <a:defRPr sz="3200" b="0" i="0">
                <a:solidFill>
                  <a:schemeClr val="tx1"/>
                </a:solidFill>
                <a:latin typeface="Visa Dialect Medium" pitchFamily="2" charset="0"/>
              </a:defRPr>
            </a:lvl1pPr>
            <a:lvl2pPr>
              <a:lnSpc>
                <a:spcPct val="100000"/>
              </a:lnSpc>
              <a:spcBef>
                <a:spcPts val="600"/>
              </a:spcBef>
              <a:defRPr sz="1050"/>
            </a:lvl2pPr>
            <a:lvl3pPr marL="171450" indent="-171450">
              <a:lnSpc>
                <a:spcPct val="100000"/>
              </a:lnSpc>
              <a:spcBef>
                <a:spcPts val="300"/>
              </a:spcBef>
              <a:tabLst/>
              <a:defRPr sz="1050"/>
            </a:lvl3pPr>
            <a:lvl4pPr marL="344488" indent="-173038">
              <a:lnSpc>
                <a:spcPct val="100000"/>
              </a:lnSpc>
              <a:spcBef>
                <a:spcPts val="300"/>
              </a:spcBef>
              <a:tabLst/>
              <a:defRPr sz="1050"/>
            </a:lvl4pPr>
            <a:lvl5pPr marL="514350" indent="-171450">
              <a:lnSpc>
                <a:spcPct val="100000"/>
              </a:lnSpc>
              <a:spcBef>
                <a:spcPts val="300"/>
              </a:spcBef>
              <a:tabLst/>
              <a:defRPr sz="1050"/>
            </a:lvl5pPr>
            <a:lvl6pPr marL="685800" indent="-176213">
              <a:tabLst/>
              <a:defRPr sz="1050"/>
            </a:lvl6pPr>
          </a:lstStyle>
          <a:p>
            <a:pPr marL="514350" marR="0" lvl="0"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Click to edit Master text styles</a:t>
            </a:r>
          </a:p>
          <a:p>
            <a:pPr marL="514350" marR="0" lvl="1"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Second level</a:t>
            </a:r>
          </a:p>
          <a:p>
            <a:pPr marL="514350" marR="0" lvl="2"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Third level</a:t>
            </a:r>
          </a:p>
          <a:p>
            <a:pPr marL="514350" marR="0" lvl="3"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Fourth level</a:t>
            </a:r>
          </a:p>
          <a:p>
            <a:pPr marL="514350" marR="0" lvl="4"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Fifth level</a:t>
            </a:r>
          </a:p>
        </p:txBody>
      </p:sp>
      <p:pic>
        <p:nvPicPr>
          <p:cNvPr id="11" name="Picture 10" descr="Logo&#10;&#10;Description automatically generated">
            <a:extLst>
              <a:ext uri="{FF2B5EF4-FFF2-40B4-BE49-F238E27FC236}">
                <a16:creationId xmlns:a16="http://schemas.microsoft.com/office/drawing/2014/main" id="{764807F4-3A5E-4790-8BFF-9F75F97358AB}"/>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itle Placeholder 1">
            <a:extLst>
              <a:ext uri="{FF2B5EF4-FFF2-40B4-BE49-F238E27FC236}">
                <a16:creationId xmlns:a16="http://schemas.microsoft.com/office/drawing/2014/main" id="{1A80DBE0-EA23-914C-BE1F-E2E9FA5493C2}"/>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4" name="Text Placeholder 2">
            <a:extLst>
              <a:ext uri="{FF2B5EF4-FFF2-40B4-BE49-F238E27FC236}">
                <a16:creationId xmlns:a16="http://schemas.microsoft.com/office/drawing/2014/main" id="{B71262D7-4155-664A-A7EF-0F6CD92AC9E9}"/>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A62BCEA-A68A-4769-B6ED-EF217FA5B7A2}"/>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E3538CD4-8CE7-4DB6-9772-1D3E7895B31A}"/>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Text Placeholder 2">
            <a:extLst>
              <a:ext uri="{FF2B5EF4-FFF2-40B4-BE49-F238E27FC236}">
                <a16:creationId xmlns:a16="http://schemas.microsoft.com/office/drawing/2014/main" id="{465FE215-5FF4-864B-8264-06F499FAE80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Rectangle 82">
            <a:extLst>
              <a:ext uri="{FF2B5EF4-FFF2-40B4-BE49-F238E27FC236}">
                <a16:creationId xmlns:a16="http://schemas.microsoft.com/office/drawing/2014/main" id="{75D86DC9-F6BA-4387-8C60-CB216A9D65C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2CE84D87-A172-4A29-9AA7-2E671B4521D9}"/>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550021198"/>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wo Content - 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AC193FF-ACEA-42CA-9D04-5917F77E8069}"/>
              </a:ext>
            </a:extLst>
          </p:cNvPr>
          <p:cNvGraphicFramePr>
            <a:graphicFrameLocks noChangeAspect="1"/>
          </p:cNvGraphicFramePr>
          <p:nvPr userDrawn="1">
            <p:custDataLst>
              <p:tags r:id="rId1"/>
            </p:custDataLst>
            <p:extLst>
              <p:ext uri="{D42A27DB-BD31-4B8C-83A1-F6EECF244321}">
                <p14:modId xmlns:p14="http://schemas.microsoft.com/office/powerpoint/2010/main" val="17284567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DAC193FF-ACEA-42CA-9D04-5917F77E806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1" name="Picture 10" descr="Logo&#10;&#10;Description automatically generated">
            <a:extLst>
              <a:ext uri="{FF2B5EF4-FFF2-40B4-BE49-F238E27FC236}">
                <a16:creationId xmlns:a16="http://schemas.microsoft.com/office/drawing/2014/main" id="{FAAB2DA0-5560-4CFB-8BB1-FA929156A080}"/>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2" name="Content Placeholder 2">
            <a:extLst>
              <a:ext uri="{FF2B5EF4-FFF2-40B4-BE49-F238E27FC236}">
                <a16:creationId xmlns:a16="http://schemas.microsoft.com/office/drawing/2014/main" id="{E6863A02-5AA9-0045-86B9-CB65111A28F1}"/>
              </a:ext>
            </a:extLst>
          </p:cNvPr>
          <p:cNvSpPr>
            <a:spLocks noGrp="1"/>
          </p:cNvSpPr>
          <p:nvPr>
            <p:ph sz="quarter" idx="11"/>
          </p:nvPr>
        </p:nvSpPr>
        <p:spPr>
          <a:xfrm>
            <a:off x="609600" y="1600200"/>
            <a:ext cx="528320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F25B523E-6B9A-3E4C-A8C8-39C38CC0B143}"/>
              </a:ext>
            </a:extLst>
          </p:cNvPr>
          <p:cNvSpPr>
            <a:spLocks noGrp="1"/>
          </p:cNvSpPr>
          <p:nvPr>
            <p:ph sz="quarter" idx="31"/>
          </p:nvPr>
        </p:nvSpPr>
        <p:spPr>
          <a:xfrm>
            <a:off x="6250640" y="1600200"/>
            <a:ext cx="5331759"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348177B1-77DF-0E4E-A6DB-F7309173463C}"/>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2CA431A8-80BE-3346-AEA4-3FE5EF0F8710}"/>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3" name="Text Placeholder 2">
            <a:extLst>
              <a:ext uri="{FF2B5EF4-FFF2-40B4-BE49-F238E27FC236}">
                <a16:creationId xmlns:a16="http://schemas.microsoft.com/office/drawing/2014/main" id="{4D624208-192E-BD42-8C2C-D3FC7AB00F2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6C0911FF-6A58-4AC3-BA4B-74146AFF60A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AE889C50-093C-44CD-9F44-6167FE8E94F6}"/>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9" name="Rectangle 82">
            <a:extLst>
              <a:ext uri="{FF2B5EF4-FFF2-40B4-BE49-F238E27FC236}">
                <a16:creationId xmlns:a16="http://schemas.microsoft.com/office/drawing/2014/main" id="{27207AFF-D65F-44BB-ABE6-E36B7498F3A3}"/>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2C2FAEFA-FA42-4307-98E4-11FC0D3584D7}"/>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53957192"/>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wo Content - 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5AA687F-0862-4D03-916A-D0C45E91D482}"/>
              </a:ext>
            </a:extLst>
          </p:cNvPr>
          <p:cNvGraphicFramePr>
            <a:graphicFrameLocks noChangeAspect="1"/>
          </p:cNvGraphicFramePr>
          <p:nvPr userDrawn="1">
            <p:custDataLst>
              <p:tags r:id="rId1"/>
            </p:custDataLst>
            <p:extLst>
              <p:ext uri="{D42A27DB-BD31-4B8C-83A1-F6EECF244321}">
                <p14:modId xmlns:p14="http://schemas.microsoft.com/office/powerpoint/2010/main" val="16181675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95AA687F-0862-4D03-916A-D0C45E91D48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643202"/>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643202"/>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567214"/>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userDrawn="1"/>
        </p:nvCxnSpPr>
        <p:spPr>
          <a:xfrm>
            <a:off x="609601" y="2521444"/>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567214"/>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userDrawn="1"/>
        </p:nvCxnSpPr>
        <p:spPr>
          <a:xfrm>
            <a:off x="6248400" y="2521444"/>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28027102-0F0C-44D6-B79F-C9D54C4E64BF}"/>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0" name="Text Placeholder 2">
            <a:extLst>
              <a:ext uri="{FF2B5EF4-FFF2-40B4-BE49-F238E27FC236}">
                <a16:creationId xmlns:a16="http://schemas.microsoft.com/office/drawing/2014/main" id="{428E9757-427C-C249-9F47-223DCD7BF153}"/>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E05C6B76-F1B3-4070-9AD9-721B1B3B1DD5}"/>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3467C840-0571-4C02-AAFA-CE700D8B2679}"/>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1" name="Rectangle 82">
            <a:extLst>
              <a:ext uri="{FF2B5EF4-FFF2-40B4-BE49-F238E27FC236}">
                <a16:creationId xmlns:a16="http://schemas.microsoft.com/office/drawing/2014/main" id="{835D992A-2A2E-4BE9-ACFF-BD1B9DE11728}"/>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3" name="Graphic 22">
            <a:extLst>
              <a:ext uri="{FF2B5EF4-FFF2-40B4-BE49-F238E27FC236}">
                <a16:creationId xmlns:a16="http://schemas.microsoft.com/office/drawing/2014/main" id="{3A3102B0-7B34-461A-949A-FA77D39AA33A}"/>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55394442"/>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Content with Char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A97C854-AA5D-4160-8753-FB537275E0CB}"/>
              </a:ext>
            </a:extLst>
          </p:cNvPr>
          <p:cNvGraphicFramePr>
            <a:graphicFrameLocks noChangeAspect="1"/>
          </p:cNvGraphicFramePr>
          <p:nvPr userDrawn="1">
            <p:custDataLst>
              <p:tags r:id="rId1"/>
            </p:custDataLst>
            <p:extLst>
              <p:ext uri="{D42A27DB-BD31-4B8C-83A1-F6EECF244321}">
                <p14:modId xmlns:p14="http://schemas.microsoft.com/office/powerpoint/2010/main" val="9655507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FA97C854-AA5D-4160-8753-FB537275E0C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C1207722-B163-475D-B601-1EA08B6AAA47}"/>
              </a:ext>
            </a:extLst>
          </p:cNvPr>
          <p:cNvSpPr>
            <a:spLocks noGrp="1"/>
          </p:cNvSpPr>
          <p:nvPr>
            <p:ph sz="quarter" idx="12"/>
          </p:nvPr>
        </p:nvSpPr>
        <p:spPr>
          <a:xfrm>
            <a:off x="3467100" y="1600200"/>
            <a:ext cx="81153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1450" indent="-171450">
              <a:lnSpc>
                <a:spcPct val="100000"/>
              </a:lnSpc>
              <a:spcBef>
                <a:spcPts val="300"/>
              </a:spcBef>
              <a:tabLst/>
              <a:defRPr sz="1300"/>
            </a:lvl3pPr>
            <a:lvl4pPr marL="344488" indent="-173038">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9894B221-FC17-F343-84FB-9C6A7B70598F}"/>
              </a:ext>
            </a:extLst>
          </p:cNvPr>
          <p:cNvSpPr>
            <a:spLocks noGrp="1"/>
          </p:cNvSpPr>
          <p:nvPr>
            <p:ph sz="quarter" idx="11"/>
          </p:nvPr>
        </p:nvSpPr>
        <p:spPr>
          <a:xfrm>
            <a:off x="609600" y="1600200"/>
            <a:ext cx="25146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12" descr="Logo&#10;&#10;Description automatically generated">
            <a:extLst>
              <a:ext uri="{FF2B5EF4-FFF2-40B4-BE49-F238E27FC236}">
                <a16:creationId xmlns:a16="http://schemas.microsoft.com/office/drawing/2014/main" id="{0AFA99D6-3597-42EC-A393-B1F699E91E72}"/>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1" name="Title Placeholder 1">
            <a:extLst>
              <a:ext uri="{FF2B5EF4-FFF2-40B4-BE49-F238E27FC236}">
                <a16:creationId xmlns:a16="http://schemas.microsoft.com/office/drawing/2014/main" id="{157C6BA9-A888-C046-9D14-AD47E712004D}"/>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B6561AB5-5D81-0845-909C-25323AA17C51}"/>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E1E59CE0-76E6-D84F-9E45-E33A3094777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970EE53B-2173-45C7-95D3-A8EF5A8655B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0A30520A-BC26-4AF2-B7EF-CC50B7B9D867}"/>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5" name="Rectangle 82">
            <a:extLst>
              <a:ext uri="{FF2B5EF4-FFF2-40B4-BE49-F238E27FC236}">
                <a16:creationId xmlns:a16="http://schemas.microsoft.com/office/drawing/2014/main" id="{734ABA07-E849-4755-AEBA-D67411DD5FF6}"/>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4FBB3CC5-958D-4B14-96F7-56A70D24D038}"/>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16500554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184">
          <p15:clr>
            <a:srgbClr val="FBAE40"/>
          </p15:clr>
        </p15:guide>
        <p15:guide id="9" pos="1968">
          <p15:clr>
            <a:srgbClr val="FBAE4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hree Content - 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776EFEF-4B84-4297-84E3-6558A8A50112}"/>
              </a:ext>
            </a:extLst>
          </p:cNvPr>
          <p:cNvGraphicFramePr>
            <a:graphicFrameLocks noChangeAspect="1"/>
          </p:cNvGraphicFramePr>
          <p:nvPr userDrawn="1">
            <p:custDataLst>
              <p:tags r:id="rId1"/>
            </p:custDataLst>
            <p:extLst>
              <p:ext uri="{D42A27DB-BD31-4B8C-83A1-F6EECF244321}">
                <p14:modId xmlns:p14="http://schemas.microsoft.com/office/powerpoint/2010/main" val="25047468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8776EFEF-4B84-4297-84E3-6558A8A5011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97E3760-1BB7-4A60-8487-48CE1416C623}"/>
              </a:ext>
            </a:extLst>
          </p:cNvPr>
          <p:cNvSpPr>
            <a:spLocks noGrp="1"/>
          </p:cNvSpPr>
          <p:nvPr>
            <p:ph sz="quarter" idx="11"/>
          </p:nvPr>
        </p:nvSpPr>
        <p:spPr>
          <a:xfrm>
            <a:off x="609600"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38E0FE-FC45-D24E-BA98-E5CF5EA47103}"/>
              </a:ext>
            </a:extLst>
          </p:cNvPr>
          <p:cNvSpPr>
            <a:spLocks noGrp="1"/>
          </p:cNvSpPr>
          <p:nvPr>
            <p:ph sz="quarter" idx="33"/>
          </p:nvPr>
        </p:nvSpPr>
        <p:spPr>
          <a:xfrm>
            <a:off x="44026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EDB9E50E-54A6-D849-A7F6-8093341C8184}"/>
              </a:ext>
            </a:extLst>
          </p:cNvPr>
          <p:cNvSpPr>
            <a:spLocks noGrp="1"/>
          </p:cNvSpPr>
          <p:nvPr>
            <p:ph sz="quarter" idx="34"/>
          </p:nvPr>
        </p:nvSpPr>
        <p:spPr>
          <a:xfrm>
            <a:off x="81872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7" name="Picture 16" descr="Logo&#10;&#10;Description automatically generated">
            <a:extLst>
              <a:ext uri="{FF2B5EF4-FFF2-40B4-BE49-F238E27FC236}">
                <a16:creationId xmlns:a16="http://schemas.microsoft.com/office/drawing/2014/main" id="{0838D896-7B63-466B-9032-10DAC8EC8BC4}"/>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D6E9EADE-B7E9-1548-BE93-F92FE33A9CC1}"/>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6F424B3-9043-41D5-BB73-D95ECFBE8A52}"/>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50AC662-696C-417C-B404-73EAB33987A2}"/>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3" name="Rectangle 82">
            <a:extLst>
              <a:ext uri="{FF2B5EF4-FFF2-40B4-BE49-F238E27FC236}">
                <a16:creationId xmlns:a16="http://schemas.microsoft.com/office/drawing/2014/main" id="{71DBFB0C-1ECC-44C0-9D78-9FD9A29ABDF7}"/>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4" name="Graphic 13">
            <a:extLst>
              <a:ext uri="{FF2B5EF4-FFF2-40B4-BE49-F238E27FC236}">
                <a16:creationId xmlns:a16="http://schemas.microsoft.com/office/drawing/2014/main" id="{F26EFA58-F5F2-4D22-B97F-A621909A846A}"/>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5375341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716001497"/>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hree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4092CC5-4CE4-F14D-84E5-84942B23A7F0}"/>
              </a:ext>
            </a:extLst>
          </p:cNvPr>
          <p:cNvSpPr>
            <a:spLocks noGrp="1"/>
          </p:cNvSpPr>
          <p:nvPr>
            <p:ph type="body" sz="quarter" idx="10" hasCustomPrompt="1"/>
          </p:nvPr>
        </p:nvSpPr>
        <p:spPr>
          <a:xfrm>
            <a:off x="609600" y="1567214"/>
            <a:ext cx="339236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47756ABC-9266-214C-9F7B-E75E6FFA4963}"/>
              </a:ext>
            </a:extLst>
          </p:cNvPr>
          <p:cNvCxnSpPr>
            <a:cxnSpLocks/>
          </p:cNvCxnSpPr>
          <p:nvPr userDrawn="1"/>
        </p:nvCxnSpPr>
        <p:spPr>
          <a:xfrm>
            <a:off x="609601" y="2521444"/>
            <a:ext cx="3407308"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E9A161FA-C7FD-E645-A03F-D02DE0C8B2D8}"/>
              </a:ext>
            </a:extLst>
          </p:cNvPr>
          <p:cNvSpPr>
            <a:spLocks noGrp="1"/>
          </p:cNvSpPr>
          <p:nvPr>
            <p:ph type="body" sz="quarter" idx="12" hasCustomPrompt="1"/>
          </p:nvPr>
        </p:nvSpPr>
        <p:spPr>
          <a:xfrm>
            <a:off x="4419600" y="1567214"/>
            <a:ext cx="33528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24" name="Straight Connector 23">
            <a:extLst>
              <a:ext uri="{FF2B5EF4-FFF2-40B4-BE49-F238E27FC236}">
                <a16:creationId xmlns:a16="http://schemas.microsoft.com/office/drawing/2014/main" id="{19FB75EC-FDA1-D748-BDFC-0A34683F849E}"/>
              </a:ext>
            </a:extLst>
          </p:cNvPr>
          <p:cNvCxnSpPr>
            <a:cxnSpLocks/>
          </p:cNvCxnSpPr>
          <p:nvPr userDrawn="1"/>
        </p:nvCxnSpPr>
        <p:spPr>
          <a:xfrm>
            <a:off x="4419600" y="2521444"/>
            <a:ext cx="33528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130E2CEF-CCAC-CA4D-933F-027385DC4962}"/>
              </a:ext>
            </a:extLst>
          </p:cNvPr>
          <p:cNvSpPr>
            <a:spLocks noGrp="1"/>
          </p:cNvSpPr>
          <p:nvPr>
            <p:ph type="body" sz="quarter" idx="14" hasCustomPrompt="1"/>
          </p:nvPr>
        </p:nvSpPr>
        <p:spPr>
          <a:xfrm>
            <a:off x="8178800" y="1567214"/>
            <a:ext cx="34036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cxnSp>
        <p:nvCxnSpPr>
          <p:cNvPr id="30" name="Straight Connector 29">
            <a:extLst>
              <a:ext uri="{FF2B5EF4-FFF2-40B4-BE49-F238E27FC236}">
                <a16:creationId xmlns:a16="http://schemas.microsoft.com/office/drawing/2014/main" id="{46A0D02F-EE42-5B4C-BE0F-181D414229C6}"/>
              </a:ext>
            </a:extLst>
          </p:cNvPr>
          <p:cNvCxnSpPr>
            <a:cxnSpLocks/>
          </p:cNvCxnSpPr>
          <p:nvPr userDrawn="1"/>
        </p:nvCxnSpPr>
        <p:spPr>
          <a:xfrm>
            <a:off x="8178800" y="2521444"/>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8" name="Picture 17" descr="Logo&#10;&#10;Description automatically generated">
            <a:extLst>
              <a:ext uri="{FF2B5EF4-FFF2-40B4-BE49-F238E27FC236}">
                <a16:creationId xmlns:a16="http://schemas.microsoft.com/office/drawing/2014/main" id="{6CBFF784-7328-4B09-A4E9-1CD6CA2DDD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6" name="Content Placeholder 2">
            <a:extLst>
              <a:ext uri="{FF2B5EF4-FFF2-40B4-BE49-F238E27FC236}">
                <a16:creationId xmlns:a16="http://schemas.microsoft.com/office/drawing/2014/main" id="{E976D561-61ED-9B4A-B630-6E037061A8DD}"/>
              </a:ext>
            </a:extLst>
          </p:cNvPr>
          <p:cNvSpPr>
            <a:spLocks noGrp="1"/>
          </p:cNvSpPr>
          <p:nvPr>
            <p:ph sz="quarter" idx="33"/>
          </p:nvPr>
        </p:nvSpPr>
        <p:spPr>
          <a:xfrm>
            <a:off x="4412104" y="2628900"/>
            <a:ext cx="33527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BEE0402C-E2BF-DB44-AB66-828DA835BF0F}"/>
              </a:ext>
            </a:extLst>
          </p:cNvPr>
          <p:cNvSpPr>
            <a:spLocks noGrp="1"/>
          </p:cNvSpPr>
          <p:nvPr>
            <p:ph sz="quarter" idx="34"/>
          </p:nvPr>
        </p:nvSpPr>
        <p:spPr>
          <a:xfrm>
            <a:off x="613310"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42B04388-6E13-7143-8DB6-9C4E843A0AB8}"/>
              </a:ext>
            </a:extLst>
          </p:cNvPr>
          <p:cNvSpPr>
            <a:spLocks noGrp="1"/>
          </p:cNvSpPr>
          <p:nvPr>
            <p:ph sz="quarter" idx="35"/>
          </p:nvPr>
        </p:nvSpPr>
        <p:spPr>
          <a:xfrm>
            <a:off x="8184004"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8318BDE0-5FD0-8D41-B77E-3DF3B75DEFC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1" name="Text Placeholder 2">
            <a:extLst>
              <a:ext uri="{FF2B5EF4-FFF2-40B4-BE49-F238E27FC236}">
                <a16:creationId xmlns:a16="http://schemas.microsoft.com/office/drawing/2014/main" id="{C1D12C16-1BB5-BC4F-B6F8-46FB22666D5A}"/>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Text Placeholder 2">
            <a:extLst>
              <a:ext uri="{FF2B5EF4-FFF2-40B4-BE49-F238E27FC236}">
                <a16:creationId xmlns:a16="http://schemas.microsoft.com/office/drawing/2014/main" id="{32ADFB7F-C7B5-A141-A05E-65D8E762C31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8" name="TextBox 27">
            <a:extLst>
              <a:ext uri="{FF2B5EF4-FFF2-40B4-BE49-F238E27FC236}">
                <a16:creationId xmlns:a16="http://schemas.microsoft.com/office/drawing/2014/main" id="{F6F590C6-4DDD-48C4-A0F5-A86A02C9241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0" name="TextBox 19">
            <a:extLst>
              <a:ext uri="{FF2B5EF4-FFF2-40B4-BE49-F238E27FC236}">
                <a16:creationId xmlns:a16="http://schemas.microsoft.com/office/drawing/2014/main" id="{4606489D-F18B-49E7-A430-AF0A802226B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9" name="Rectangle 82">
            <a:extLst>
              <a:ext uri="{FF2B5EF4-FFF2-40B4-BE49-F238E27FC236}">
                <a16:creationId xmlns:a16="http://schemas.microsoft.com/office/drawing/2014/main" id="{95324C5E-7673-4E81-B854-F9B46F10DC5E}"/>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1" name="Graphic 30">
            <a:extLst>
              <a:ext uri="{FF2B5EF4-FFF2-40B4-BE49-F238E27FC236}">
                <a16:creationId xmlns:a16="http://schemas.microsoft.com/office/drawing/2014/main" id="{72C1E5FC-54B6-4B67-941B-EA3697465679}"/>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83653563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1656">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Four Content - 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11B26AD-209D-4949-99DC-0B68494564FB}"/>
              </a:ext>
            </a:extLst>
          </p:cNvPr>
          <p:cNvGraphicFramePr>
            <a:graphicFrameLocks noChangeAspect="1"/>
          </p:cNvGraphicFramePr>
          <p:nvPr userDrawn="1">
            <p:custDataLst>
              <p:tags r:id="rId1"/>
            </p:custDataLst>
            <p:extLst>
              <p:ext uri="{D42A27DB-BD31-4B8C-83A1-F6EECF244321}">
                <p14:modId xmlns:p14="http://schemas.microsoft.com/office/powerpoint/2010/main" val="16258582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11B26AD-209D-4949-99DC-0B68494564F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Content Placeholder 2">
            <a:extLst>
              <a:ext uri="{FF2B5EF4-FFF2-40B4-BE49-F238E27FC236}">
                <a16:creationId xmlns:a16="http://schemas.microsoft.com/office/drawing/2014/main" id="{E13DA727-D0B5-5748-84C2-5C350C1088DF}"/>
              </a:ext>
            </a:extLst>
          </p:cNvPr>
          <p:cNvSpPr>
            <a:spLocks noGrp="1"/>
          </p:cNvSpPr>
          <p:nvPr>
            <p:ph sz="quarter" idx="32"/>
          </p:nvPr>
        </p:nvSpPr>
        <p:spPr>
          <a:xfrm>
            <a:off x="609600" y="1600200"/>
            <a:ext cx="2489200"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21" name="Picture 20" descr="Logo&#10;&#10;Description automatically generated">
            <a:extLst>
              <a:ext uri="{FF2B5EF4-FFF2-40B4-BE49-F238E27FC236}">
                <a16:creationId xmlns:a16="http://schemas.microsoft.com/office/drawing/2014/main" id="{85C19EA8-0E28-4F5B-8F1D-27DD33CE3D54}"/>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Content Placeholder 2">
            <a:extLst>
              <a:ext uri="{FF2B5EF4-FFF2-40B4-BE49-F238E27FC236}">
                <a16:creationId xmlns:a16="http://schemas.microsoft.com/office/drawing/2014/main" id="{4EA5DA42-0A63-7149-B091-08D10F848F2E}"/>
              </a:ext>
            </a:extLst>
          </p:cNvPr>
          <p:cNvSpPr>
            <a:spLocks noGrp="1"/>
          </p:cNvSpPr>
          <p:nvPr>
            <p:ph sz="quarter" idx="33"/>
          </p:nvPr>
        </p:nvSpPr>
        <p:spPr>
          <a:xfrm>
            <a:off x="3460377" y="1600200"/>
            <a:ext cx="2432423"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ACB33F5F-6A95-C141-A4CB-F1354D41AD38}"/>
              </a:ext>
            </a:extLst>
          </p:cNvPr>
          <p:cNvSpPr>
            <a:spLocks noGrp="1"/>
          </p:cNvSpPr>
          <p:nvPr>
            <p:ph sz="quarter" idx="34"/>
          </p:nvPr>
        </p:nvSpPr>
        <p:spPr>
          <a:xfrm>
            <a:off x="6257365"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8CF80BC6-09DE-3740-8861-1869483A0ECD}"/>
              </a:ext>
            </a:extLst>
          </p:cNvPr>
          <p:cNvSpPr>
            <a:spLocks noGrp="1"/>
          </p:cNvSpPr>
          <p:nvPr>
            <p:ph sz="quarter" idx="35"/>
          </p:nvPr>
        </p:nvSpPr>
        <p:spPr>
          <a:xfrm>
            <a:off x="9087971"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B41518C0-F58C-DA41-8B70-42DC6B9B5B33}"/>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B93602B9-7F9B-AE4E-9BAF-34FC72E3CBF3}"/>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95869B9-14BA-E94B-BFB4-EEEE6C185E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03B37F05-0F07-4AC7-AB0A-840C29CFAD74}"/>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EF8EB945-89E4-4F5C-AABF-2F9F526C155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0" name="Rectangle 82">
            <a:extLst>
              <a:ext uri="{FF2B5EF4-FFF2-40B4-BE49-F238E27FC236}">
                <a16:creationId xmlns:a16="http://schemas.microsoft.com/office/drawing/2014/main" id="{8865593A-D405-4DD1-826B-23DB658C4CB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5" name="Graphic 24">
            <a:extLst>
              <a:ext uri="{FF2B5EF4-FFF2-40B4-BE49-F238E27FC236}">
                <a16:creationId xmlns:a16="http://schemas.microsoft.com/office/drawing/2014/main" id="{CFD26917-46AC-48E4-A400-D514EE136D91}"/>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472051714"/>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Four Content - 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9D25F91-3CBC-4B9A-8B27-2E883B9A0497}"/>
              </a:ext>
            </a:extLst>
          </p:cNvPr>
          <p:cNvGraphicFramePr>
            <a:graphicFrameLocks noChangeAspect="1"/>
          </p:cNvGraphicFramePr>
          <p:nvPr userDrawn="1">
            <p:custDataLst>
              <p:tags r:id="rId1"/>
            </p:custDataLst>
            <p:extLst>
              <p:ext uri="{D42A27DB-BD31-4B8C-83A1-F6EECF244321}">
                <p14:modId xmlns:p14="http://schemas.microsoft.com/office/powerpoint/2010/main" val="3877912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29D25F91-3CBC-4B9A-8B27-2E883B9A049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C70B93C1-A913-6949-9E7A-C612BA63F6B9}"/>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966616FA-1027-5A4A-AC2C-E2DC86D90196}"/>
              </a:ext>
            </a:extLst>
          </p:cNvPr>
          <p:cNvCxnSpPr>
            <a:cxnSpLocks/>
          </p:cNvCxnSpPr>
          <p:nvPr userDrawn="1"/>
        </p:nvCxnSpPr>
        <p:spPr>
          <a:xfrm>
            <a:off x="6096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ED5070E2-249F-2E41-8903-2C611249DBC4}"/>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8" name="Straight Connector 17">
            <a:extLst>
              <a:ext uri="{FF2B5EF4-FFF2-40B4-BE49-F238E27FC236}">
                <a16:creationId xmlns:a16="http://schemas.microsoft.com/office/drawing/2014/main" id="{5EB18407-6858-9A4B-92C4-92013BAEACC6}"/>
              </a:ext>
            </a:extLst>
          </p:cNvPr>
          <p:cNvCxnSpPr>
            <a:cxnSpLocks/>
          </p:cNvCxnSpPr>
          <p:nvPr userDrawn="1"/>
        </p:nvCxnSpPr>
        <p:spPr>
          <a:xfrm>
            <a:off x="3454400" y="2521444"/>
            <a:ext cx="24384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A618BCB-5657-E640-B496-300C09D2BD87}"/>
              </a:ext>
            </a:extLst>
          </p:cNvPr>
          <p:cNvSpPr>
            <a:spLocks noGrp="1"/>
          </p:cNvSpPr>
          <p:nvPr>
            <p:ph type="body" sz="quarter" idx="14" hasCustomPrompt="1"/>
          </p:nvPr>
        </p:nvSpPr>
        <p:spPr>
          <a:xfrm>
            <a:off x="6248403"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20" name="Text Placeholder 2">
            <a:extLst>
              <a:ext uri="{FF2B5EF4-FFF2-40B4-BE49-F238E27FC236}">
                <a16:creationId xmlns:a16="http://schemas.microsoft.com/office/drawing/2014/main" id="{F2571815-7AC9-4A48-8176-16337A1C25B5}"/>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21" name="Straight Connector 20">
            <a:extLst>
              <a:ext uri="{FF2B5EF4-FFF2-40B4-BE49-F238E27FC236}">
                <a16:creationId xmlns:a16="http://schemas.microsoft.com/office/drawing/2014/main" id="{48CA6EDF-309F-9C43-88A2-C720D2079C09}"/>
              </a:ext>
            </a:extLst>
          </p:cNvPr>
          <p:cNvCxnSpPr>
            <a:cxnSpLocks/>
          </p:cNvCxnSpPr>
          <p:nvPr userDrawn="1"/>
        </p:nvCxnSpPr>
        <p:spPr>
          <a:xfrm>
            <a:off x="90932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F0A98B5-2885-FC4B-8E93-11E6853D6063}"/>
              </a:ext>
            </a:extLst>
          </p:cNvPr>
          <p:cNvCxnSpPr>
            <a:cxnSpLocks/>
          </p:cNvCxnSpPr>
          <p:nvPr userDrawn="1"/>
        </p:nvCxnSpPr>
        <p:spPr>
          <a:xfrm>
            <a:off x="6248403" y="2521444"/>
            <a:ext cx="248919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31" name="Picture 30" descr="Logo&#10;&#10;Description automatically generated">
            <a:extLst>
              <a:ext uri="{FF2B5EF4-FFF2-40B4-BE49-F238E27FC236}">
                <a16:creationId xmlns:a16="http://schemas.microsoft.com/office/drawing/2014/main" id="{09356D0A-AA64-4DB5-96FB-8733B8289769}"/>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Content Placeholder 2">
            <a:extLst>
              <a:ext uri="{FF2B5EF4-FFF2-40B4-BE49-F238E27FC236}">
                <a16:creationId xmlns:a16="http://schemas.microsoft.com/office/drawing/2014/main" id="{21631775-8D64-4341-A917-ACCA02A442D2}"/>
              </a:ext>
            </a:extLst>
          </p:cNvPr>
          <p:cNvSpPr>
            <a:spLocks noGrp="1"/>
          </p:cNvSpPr>
          <p:nvPr>
            <p:ph sz="quarter" idx="32"/>
          </p:nvPr>
        </p:nvSpPr>
        <p:spPr>
          <a:xfrm>
            <a:off x="609600" y="2628900"/>
            <a:ext cx="2489200"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4E99E6E9-2494-B940-B1EF-092C3EADC772}"/>
              </a:ext>
            </a:extLst>
          </p:cNvPr>
          <p:cNvSpPr>
            <a:spLocks noGrp="1"/>
          </p:cNvSpPr>
          <p:nvPr>
            <p:ph sz="quarter" idx="33"/>
          </p:nvPr>
        </p:nvSpPr>
        <p:spPr>
          <a:xfrm>
            <a:off x="3460377" y="2628900"/>
            <a:ext cx="2432423"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819DCF24-1964-3644-9168-FF49E2A566DB}"/>
              </a:ext>
            </a:extLst>
          </p:cNvPr>
          <p:cNvSpPr>
            <a:spLocks noGrp="1"/>
          </p:cNvSpPr>
          <p:nvPr>
            <p:ph sz="quarter" idx="34"/>
          </p:nvPr>
        </p:nvSpPr>
        <p:spPr>
          <a:xfrm>
            <a:off x="6257365"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F5FC023-DCB7-9848-9776-BCD9A603067E}"/>
              </a:ext>
            </a:extLst>
          </p:cNvPr>
          <p:cNvSpPr>
            <a:spLocks noGrp="1"/>
          </p:cNvSpPr>
          <p:nvPr>
            <p:ph sz="quarter" idx="35"/>
          </p:nvPr>
        </p:nvSpPr>
        <p:spPr>
          <a:xfrm>
            <a:off x="9087971"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itle Placeholder 1">
            <a:extLst>
              <a:ext uri="{FF2B5EF4-FFF2-40B4-BE49-F238E27FC236}">
                <a16:creationId xmlns:a16="http://schemas.microsoft.com/office/drawing/2014/main" id="{8EC50DE8-D067-984E-9012-11FC27E62E17}"/>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67D501EE-A03D-D64F-A115-5ECD03AA3F27}"/>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FD59275F-6240-2347-801C-D9B63A23481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9" name="TextBox 28">
            <a:extLst>
              <a:ext uri="{FF2B5EF4-FFF2-40B4-BE49-F238E27FC236}">
                <a16:creationId xmlns:a16="http://schemas.microsoft.com/office/drawing/2014/main" id="{DCF193E4-ADC4-4233-AEA9-ABE6800A232B}"/>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8" name="TextBox 27">
            <a:extLst>
              <a:ext uri="{FF2B5EF4-FFF2-40B4-BE49-F238E27FC236}">
                <a16:creationId xmlns:a16="http://schemas.microsoft.com/office/drawing/2014/main" id="{E5A837DC-6429-46C6-A734-03312F3E3B07}"/>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0" name="Rectangle 82">
            <a:extLst>
              <a:ext uri="{FF2B5EF4-FFF2-40B4-BE49-F238E27FC236}">
                <a16:creationId xmlns:a16="http://schemas.microsoft.com/office/drawing/2014/main" id="{EA550C6F-2DC9-4D86-97C7-E888B0709BBC}"/>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5" name="Graphic 34">
            <a:extLst>
              <a:ext uri="{FF2B5EF4-FFF2-40B4-BE49-F238E27FC236}">
                <a16:creationId xmlns:a16="http://schemas.microsoft.com/office/drawing/2014/main" id="{928DF78A-ACD7-49E6-B3C8-4373BE61BC07}"/>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922054536"/>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hree Ic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57785C2-FFA0-49DC-B7DC-AE8D303A0851}"/>
              </a:ext>
            </a:extLst>
          </p:cNvPr>
          <p:cNvGraphicFramePr>
            <a:graphicFrameLocks noChangeAspect="1"/>
          </p:cNvGraphicFramePr>
          <p:nvPr userDrawn="1">
            <p:custDataLst>
              <p:tags r:id="rId1"/>
            </p:custDataLst>
            <p:extLst>
              <p:ext uri="{D42A27DB-BD31-4B8C-83A1-F6EECF244321}">
                <p14:modId xmlns:p14="http://schemas.microsoft.com/office/powerpoint/2010/main" val="39159211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F57785C2-FFA0-49DC-B7DC-AE8D303A085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userDrawn="1"/>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pic>
        <p:nvPicPr>
          <p:cNvPr id="28" name="Picture 27" descr="Logo&#10;&#10;Description automatically generated">
            <a:extLst>
              <a:ext uri="{FF2B5EF4-FFF2-40B4-BE49-F238E27FC236}">
                <a16:creationId xmlns:a16="http://schemas.microsoft.com/office/drawing/2014/main" id="{D17E29F1-6D41-4628-913F-B22462B1C5B5}"/>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userDrawn="1"/>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userDrawn="1"/>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a:extLst>
              <a:ext uri="{FF2B5EF4-FFF2-40B4-BE49-F238E27FC236}">
                <a16:creationId xmlns:a16="http://schemas.microsoft.com/office/drawing/2014/main" id="{D8D0F15B-D16C-1944-9EC2-DED14D92BDA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4" name="TextBox 23">
            <a:extLst>
              <a:ext uri="{FF2B5EF4-FFF2-40B4-BE49-F238E27FC236}">
                <a16:creationId xmlns:a16="http://schemas.microsoft.com/office/drawing/2014/main" id="{F2BE0D9F-95D1-4003-A390-8D48D1D3680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1" name="TextBox 20">
            <a:extLst>
              <a:ext uri="{FF2B5EF4-FFF2-40B4-BE49-F238E27FC236}">
                <a16:creationId xmlns:a16="http://schemas.microsoft.com/office/drawing/2014/main" id="{3FD9C543-41B1-4AA5-9309-C44DBC35EA1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5" name="Rectangle 82">
            <a:extLst>
              <a:ext uri="{FF2B5EF4-FFF2-40B4-BE49-F238E27FC236}">
                <a16:creationId xmlns:a16="http://schemas.microsoft.com/office/drawing/2014/main" id="{DE2DD1E8-5330-413D-9F31-068931B3A240}"/>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6" name="Graphic 25">
            <a:extLst>
              <a:ext uri="{FF2B5EF4-FFF2-40B4-BE49-F238E27FC236}">
                <a16:creationId xmlns:a16="http://schemas.microsoft.com/office/drawing/2014/main" id="{0FA43899-F5E8-4553-B9A7-947E54FF58EB}"/>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7964998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Four Ic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F14404E-AF58-41A3-A587-83BECA816827}"/>
              </a:ext>
            </a:extLst>
          </p:cNvPr>
          <p:cNvGraphicFramePr>
            <a:graphicFrameLocks noChangeAspect="1"/>
          </p:cNvGraphicFramePr>
          <p:nvPr userDrawn="1">
            <p:custDataLst>
              <p:tags r:id="rId1"/>
            </p:custDataLst>
            <p:extLst>
              <p:ext uri="{D42A27DB-BD31-4B8C-83A1-F6EECF244321}">
                <p14:modId xmlns:p14="http://schemas.microsoft.com/office/powerpoint/2010/main" val="35251708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FF14404E-AF58-41A3-A587-83BECA81682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9BE8A8-1D24-0141-85A7-333554C30119}"/>
              </a:ext>
            </a:extLst>
          </p:cNvPr>
          <p:cNvCxnSpPr>
            <a:cxnSpLocks/>
          </p:cNvCxnSpPr>
          <p:nvPr userDrawn="1"/>
        </p:nvCxnSpPr>
        <p:spPr>
          <a:xfrm>
            <a:off x="609600"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0458D0-DECB-7844-94C6-EFB2F9402D5A}"/>
              </a:ext>
            </a:extLst>
          </p:cNvPr>
          <p:cNvCxnSpPr>
            <a:cxnSpLocks/>
          </p:cNvCxnSpPr>
          <p:nvPr userDrawn="1"/>
        </p:nvCxnSpPr>
        <p:spPr>
          <a:xfrm>
            <a:off x="3453977" y="3242438"/>
            <a:ext cx="244368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48E85A-F259-CF49-BE34-708227EC6828}"/>
              </a:ext>
            </a:extLst>
          </p:cNvPr>
          <p:cNvCxnSpPr>
            <a:cxnSpLocks/>
          </p:cNvCxnSpPr>
          <p:nvPr userDrawn="1"/>
        </p:nvCxnSpPr>
        <p:spPr>
          <a:xfrm>
            <a:off x="6257308"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AC0041-3EAA-134B-978F-4B02C0FF045F}"/>
              </a:ext>
            </a:extLst>
          </p:cNvPr>
          <p:cNvCxnSpPr>
            <a:cxnSpLocks/>
          </p:cNvCxnSpPr>
          <p:nvPr userDrawn="1"/>
        </p:nvCxnSpPr>
        <p:spPr>
          <a:xfrm>
            <a:off x="9097177" y="3242438"/>
            <a:ext cx="2489201"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33" name="Picture 32" descr="Logo&#10;&#10;Description automatically generated">
            <a:extLst>
              <a:ext uri="{FF2B5EF4-FFF2-40B4-BE49-F238E27FC236}">
                <a16:creationId xmlns:a16="http://schemas.microsoft.com/office/drawing/2014/main" id="{94D37605-9A74-406B-A28B-01434EC53580}"/>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Content Placeholder 2">
            <a:extLst>
              <a:ext uri="{FF2B5EF4-FFF2-40B4-BE49-F238E27FC236}">
                <a16:creationId xmlns:a16="http://schemas.microsoft.com/office/drawing/2014/main" id="{5390D2F0-3AD5-4F47-A10B-E047B365B1A9}"/>
              </a:ext>
            </a:extLst>
          </p:cNvPr>
          <p:cNvSpPr>
            <a:spLocks noGrp="1"/>
          </p:cNvSpPr>
          <p:nvPr>
            <p:ph sz="quarter" idx="32"/>
          </p:nvPr>
        </p:nvSpPr>
        <p:spPr>
          <a:xfrm>
            <a:off x="609600" y="3391762"/>
            <a:ext cx="2489200"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0399C588-DBAD-2742-B89F-D479F30059DC}"/>
              </a:ext>
            </a:extLst>
          </p:cNvPr>
          <p:cNvSpPr>
            <a:spLocks noGrp="1"/>
          </p:cNvSpPr>
          <p:nvPr>
            <p:ph sz="quarter" idx="33"/>
          </p:nvPr>
        </p:nvSpPr>
        <p:spPr>
          <a:xfrm>
            <a:off x="3460377" y="3391762"/>
            <a:ext cx="2432423"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CB9B4B18-23D4-6E42-8831-4A20A413C64A}"/>
              </a:ext>
            </a:extLst>
          </p:cNvPr>
          <p:cNvSpPr>
            <a:spLocks noGrp="1"/>
          </p:cNvSpPr>
          <p:nvPr>
            <p:ph sz="quarter" idx="34"/>
          </p:nvPr>
        </p:nvSpPr>
        <p:spPr>
          <a:xfrm>
            <a:off x="6257365"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7B833A7B-9585-DC41-B130-684A63887C74}"/>
              </a:ext>
            </a:extLst>
          </p:cNvPr>
          <p:cNvSpPr>
            <a:spLocks noGrp="1"/>
          </p:cNvSpPr>
          <p:nvPr>
            <p:ph sz="quarter" idx="39"/>
          </p:nvPr>
        </p:nvSpPr>
        <p:spPr>
          <a:xfrm>
            <a:off x="9087971"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itle Placeholder 1">
            <a:extLst>
              <a:ext uri="{FF2B5EF4-FFF2-40B4-BE49-F238E27FC236}">
                <a16:creationId xmlns:a16="http://schemas.microsoft.com/office/drawing/2014/main" id="{FCAA2DFC-CB9D-694C-955F-30EA6BD3C91B}"/>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6" name="Text Placeholder 2">
            <a:extLst>
              <a:ext uri="{FF2B5EF4-FFF2-40B4-BE49-F238E27FC236}">
                <a16:creationId xmlns:a16="http://schemas.microsoft.com/office/drawing/2014/main" id="{5E065487-BF64-9342-A721-6A8BA2B8CF62}"/>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Picture Placeholder 2">
            <a:extLst>
              <a:ext uri="{FF2B5EF4-FFF2-40B4-BE49-F238E27FC236}">
                <a16:creationId xmlns:a16="http://schemas.microsoft.com/office/drawing/2014/main" id="{C0303739-0C13-CC4B-8202-FEEEAAB3C12C}"/>
              </a:ext>
            </a:extLst>
          </p:cNvPr>
          <p:cNvSpPr>
            <a:spLocks noGrp="1"/>
          </p:cNvSpPr>
          <p:nvPr>
            <p:ph type="pic" sz="quarter" idx="40" hasCustomPrompt="1"/>
          </p:nvPr>
        </p:nvSpPr>
        <p:spPr>
          <a:xfrm>
            <a:off x="1244600"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8" name="Picture Placeholder 2">
            <a:extLst>
              <a:ext uri="{FF2B5EF4-FFF2-40B4-BE49-F238E27FC236}">
                <a16:creationId xmlns:a16="http://schemas.microsoft.com/office/drawing/2014/main" id="{BC6978E9-423F-9244-9FF8-DCD46EBA5658}"/>
              </a:ext>
            </a:extLst>
          </p:cNvPr>
          <p:cNvSpPr>
            <a:spLocks noGrp="1"/>
          </p:cNvSpPr>
          <p:nvPr>
            <p:ph type="pic" sz="quarter" idx="41" hasCustomPrompt="1"/>
          </p:nvPr>
        </p:nvSpPr>
        <p:spPr>
          <a:xfrm>
            <a:off x="407379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9" name="Picture Placeholder 2">
            <a:extLst>
              <a:ext uri="{FF2B5EF4-FFF2-40B4-BE49-F238E27FC236}">
                <a16:creationId xmlns:a16="http://schemas.microsoft.com/office/drawing/2014/main" id="{48D3479E-1D17-DF4D-840E-0E14AA554B7C}"/>
              </a:ext>
            </a:extLst>
          </p:cNvPr>
          <p:cNvSpPr>
            <a:spLocks noGrp="1"/>
          </p:cNvSpPr>
          <p:nvPr>
            <p:ph type="pic" sz="quarter" idx="42" hasCustomPrompt="1"/>
          </p:nvPr>
        </p:nvSpPr>
        <p:spPr>
          <a:xfrm>
            <a:off x="6902984"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1" name="Picture Placeholder 2">
            <a:extLst>
              <a:ext uri="{FF2B5EF4-FFF2-40B4-BE49-F238E27FC236}">
                <a16:creationId xmlns:a16="http://schemas.microsoft.com/office/drawing/2014/main" id="{95A82027-A669-A245-99A2-2D77B7D1A97E}"/>
              </a:ext>
            </a:extLst>
          </p:cNvPr>
          <p:cNvSpPr>
            <a:spLocks noGrp="1"/>
          </p:cNvSpPr>
          <p:nvPr>
            <p:ph type="pic" sz="quarter" idx="43" hasCustomPrompt="1"/>
          </p:nvPr>
        </p:nvSpPr>
        <p:spPr>
          <a:xfrm>
            <a:off x="9732177"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41" name="Text Placeholder 2">
            <a:extLst>
              <a:ext uri="{FF2B5EF4-FFF2-40B4-BE49-F238E27FC236}">
                <a16:creationId xmlns:a16="http://schemas.microsoft.com/office/drawing/2014/main" id="{B3DE5F9E-3746-BC42-92AB-FEDCED42D71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2" name="TextBox 31">
            <a:extLst>
              <a:ext uri="{FF2B5EF4-FFF2-40B4-BE49-F238E27FC236}">
                <a16:creationId xmlns:a16="http://schemas.microsoft.com/office/drawing/2014/main" id="{9DEAD3E0-81AC-41A7-B02C-F7C8E3C276C5}"/>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30" name="TextBox 29">
            <a:extLst>
              <a:ext uri="{FF2B5EF4-FFF2-40B4-BE49-F238E27FC236}">
                <a16:creationId xmlns:a16="http://schemas.microsoft.com/office/drawing/2014/main" id="{64CA7DE8-127A-4C0C-867D-2DAABF999D8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4" name="Rectangle 82">
            <a:extLst>
              <a:ext uri="{FF2B5EF4-FFF2-40B4-BE49-F238E27FC236}">
                <a16:creationId xmlns:a16="http://schemas.microsoft.com/office/drawing/2014/main" id="{61E28B04-8472-416E-B22B-550F0097ED1D}"/>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5" name="Graphic 34">
            <a:extLst>
              <a:ext uri="{FF2B5EF4-FFF2-40B4-BE49-F238E27FC236}">
                <a16:creationId xmlns:a16="http://schemas.microsoft.com/office/drawing/2014/main" id="{2BC05130-19EA-4277-8EFF-8F83DF90F8D8}"/>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829878563"/>
      </p:ext>
    </p:extLst>
  </p:cSld>
  <p:clrMapOvr>
    <a:masterClrMapping/>
  </p:clrMapOvr>
  <p:extLst>
    <p:ext uri="{DCECCB84-F9BA-43D5-87BE-67443E8EF086}">
      <p15:sldGuideLst xmlns:p15="http://schemas.microsoft.com/office/powerpoint/2012/main">
        <p15:guide id="11" orient="horz" pos="2040">
          <p15:clr>
            <a:srgbClr val="FBAE40"/>
          </p15:clr>
        </p15:guide>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ue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2D46C0-E581-4328-BA0D-DC338A15645F}"/>
              </a:ext>
            </a:extLst>
          </p:cNvPr>
          <p:cNvSpPr/>
          <p:nvPr userDrawn="1"/>
        </p:nvSpPr>
        <p:spPr>
          <a:xfrm>
            <a:off x="-1" y="0"/>
            <a:ext cx="75562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3455917-5D69-4B31-B459-CEA3616D55C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4" name="Picture 13">
            <a:extLst>
              <a:ext uri="{FF2B5EF4-FFF2-40B4-BE49-F238E27FC236}">
                <a16:creationId xmlns:a16="http://schemas.microsoft.com/office/drawing/2014/main" id="{C7F4FCB1-DF84-4814-9FFE-5E51FB46672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9" name="Text Placeholder 2">
            <a:extLst>
              <a:ext uri="{FF2B5EF4-FFF2-40B4-BE49-F238E27FC236}">
                <a16:creationId xmlns:a16="http://schemas.microsoft.com/office/drawing/2014/main" id="{731B887E-1D14-B443-ACD5-1A404FA009A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8" name="Rectangle 82">
            <a:extLst>
              <a:ext uri="{FF2B5EF4-FFF2-40B4-BE49-F238E27FC236}">
                <a16:creationId xmlns:a16="http://schemas.microsoft.com/office/drawing/2014/main" id="{A9094A23-9529-40F6-8B6B-98D432DA919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08AB3269-A147-4CA5-B240-4B96577114CC}"/>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647428872"/>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Yellow ba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E9115E-63DF-4133-A626-4F14A7DBBDDE}"/>
              </a:ext>
            </a:extLst>
          </p:cNvPr>
          <p:cNvSpPr/>
          <p:nvPr userDrawn="1"/>
        </p:nvSpPr>
        <p:spPr>
          <a:xfrm>
            <a:off x="0" y="0"/>
            <a:ext cx="181722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TextBox 10">
            <a:extLst>
              <a:ext uri="{FF2B5EF4-FFF2-40B4-BE49-F238E27FC236}">
                <a16:creationId xmlns:a16="http://schemas.microsoft.com/office/drawing/2014/main" id="{D3455917-5D69-4B31-B459-CEA3616D55C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E634F3A4-2E2A-344D-B907-C0C95A55CA6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0" name="Picture 9">
            <a:extLst>
              <a:ext uri="{FF2B5EF4-FFF2-40B4-BE49-F238E27FC236}">
                <a16:creationId xmlns:a16="http://schemas.microsoft.com/office/drawing/2014/main" id="{65FB4FCC-3325-C845-9B15-E71FF67E5B1F}"/>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Rectangle 82">
            <a:extLst>
              <a:ext uri="{FF2B5EF4-FFF2-40B4-BE49-F238E27FC236}">
                <a16:creationId xmlns:a16="http://schemas.microsoft.com/office/drawing/2014/main" id="{601852A1-73A4-4732-BEB2-AA892565DABC}"/>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3" name="Graphic 12">
            <a:extLst>
              <a:ext uri="{FF2B5EF4-FFF2-40B4-BE49-F238E27FC236}">
                <a16:creationId xmlns:a16="http://schemas.microsoft.com/office/drawing/2014/main" id="{692AB0B1-437C-42D7-BD80-B4336B7DA4BB}"/>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256589480"/>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Column - Right Photo">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F501665-9204-470A-A37E-30BC35DEBC5C}"/>
              </a:ext>
            </a:extLst>
          </p:cNvPr>
          <p:cNvGraphicFramePr>
            <a:graphicFrameLocks noChangeAspect="1"/>
          </p:cNvGraphicFramePr>
          <p:nvPr userDrawn="1">
            <p:custDataLst>
              <p:tags r:id="rId1"/>
            </p:custDataLst>
            <p:extLst>
              <p:ext uri="{D42A27DB-BD31-4B8C-83A1-F6EECF244321}">
                <p14:modId xmlns:p14="http://schemas.microsoft.com/office/powerpoint/2010/main" val="41583049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4" name="Object 3" hidden="1">
                        <a:extLst>
                          <a:ext uri="{FF2B5EF4-FFF2-40B4-BE49-F238E27FC236}">
                            <a16:creationId xmlns:a16="http://schemas.microsoft.com/office/drawing/2014/main" id="{3F501665-9204-470A-A37E-30BC35DEBC5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457200"/>
            <a:ext cx="5334000" cy="5753100"/>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Content Placeholder 2">
            <a:extLst>
              <a:ext uri="{FF2B5EF4-FFF2-40B4-BE49-F238E27FC236}">
                <a16:creationId xmlns:a16="http://schemas.microsoft.com/office/drawing/2014/main" id="{BA3EE50D-9DEA-9149-9049-FE0CE78B8409}"/>
              </a:ext>
            </a:extLst>
          </p:cNvPr>
          <p:cNvSpPr>
            <a:spLocks noGrp="1"/>
          </p:cNvSpPr>
          <p:nvPr>
            <p:ph sz="quarter" idx="31"/>
          </p:nvPr>
        </p:nvSpPr>
        <p:spPr>
          <a:xfrm>
            <a:off x="609600" y="1600200"/>
            <a:ext cx="5283200" cy="4610100"/>
          </a:xfrm>
        </p:spPr>
        <p:txBody>
          <a:bodyPr>
            <a:noAutofit/>
          </a:bodyPr>
          <a:lstStyle>
            <a:lvl1pPr>
              <a:spcBef>
                <a:spcPts val="600"/>
              </a:spcBef>
              <a:defRPr sz="1600">
                <a:solidFill>
                  <a:schemeClr val="accent1"/>
                </a:solidFill>
                <a:latin typeface="+mj-lt"/>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vl6pPr>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Picture 14" descr="Logo&#10;&#10;Description automatically generated">
            <a:extLst>
              <a:ext uri="{FF2B5EF4-FFF2-40B4-BE49-F238E27FC236}">
                <a16:creationId xmlns:a16="http://schemas.microsoft.com/office/drawing/2014/main" id="{2D5873B9-237F-4029-81C3-7DF4AE7E4F4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1" name="Title Placeholder 1">
            <a:extLst>
              <a:ext uri="{FF2B5EF4-FFF2-40B4-BE49-F238E27FC236}">
                <a16:creationId xmlns:a16="http://schemas.microsoft.com/office/drawing/2014/main" id="{B507D2AF-B968-8540-AB96-D7091A82A25C}"/>
              </a:ext>
            </a:extLst>
          </p:cNvPr>
          <p:cNvSpPr>
            <a:spLocks noGrp="1"/>
          </p:cNvSpPr>
          <p:nvPr>
            <p:ph type="title"/>
          </p:nvPr>
        </p:nvSpPr>
        <p:spPr>
          <a:xfrm>
            <a:off x="609600" y="471459"/>
            <a:ext cx="52832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86C401AA-42D6-3744-80D1-D2B7F64C7D8E}"/>
              </a:ext>
            </a:extLst>
          </p:cNvPr>
          <p:cNvSpPr>
            <a:spLocks noGrp="1"/>
          </p:cNvSpPr>
          <p:nvPr>
            <p:ph type="body" sz="quarter" idx="26"/>
          </p:nvPr>
        </p:nvSpPr>
        <p:spPr>
          <a:xfrm>
            <a:off x="609600" y="768068"/>
            <a:ext cx="52832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A396B81-A8CC-6A49-B843-D30A7CDAE73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139E18C-9244-4F8E-8874-0A704B4D19F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2E48614B-99AB-4109-AE47-2860B4C761C0}"/>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82">
            <a:extLst>
              <a:ext uri="{FF2B5EF4-FFF2-40B4-BE49-F238E27FC236}">
                <a16:creationId xmlns:a16="http://schemas.microsoft.com/office/drawing/2014/main" id="{42A1717F-C6EA-400D-8E10-C6C4E7DCCBE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A20B357F-CA40-448C-B1C7-B0455246EF6D}"/>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60398842"/>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wo Column - Photo">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493A4BC-37E6-4DD2-B7CD-FB49C008A15D}"/>
              </a:ext>
            </a:extLst>
          </p:cNvPr>
          <p:cNvGraphicFramePr>
            <a:graphicFrameLocks noChangeAspect="1"/>
          </p:cNvGraphicFramePr>
          <p:nvPr userDrawn="1">
            <p:custDataLst>
              <p:tags r:id="rId1"/>
            </p:custDataLst>
            <p:extLst>
              <p:ext uri="{D42A27DB-BD31-4B8C-83A1-F6EECF244321}">
                <p14:modId xmlns:p14="http://schemas.microsoft.com/office/powerpoint/2010/main" val="14562297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8493A4BC-37E6-4DD2-B7CD-FB49C008A15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09600" y="1600201"/>
            <a:ext cx="5283200" cy="3145055"/>
          </a:xfrm>
          <a:solidFill>
            <a:schemeClr val="tx2"/>
          </a:solidFill>
        </p:spPr>
        <p:txBody>
          <a:bodyPr anchor="ctr" anchorCtr="0"/>
          <a:lstStyle>
            <a:lvl1pPr algn="ctr">
              <a:lnSpc>
                <a:spcPct val="100000"/>
              </a:lnSpc>
              <a:defRPr>
                <a:solidFill>
                  <a:schemeClr val="tx1"/>
                </a:solidFill>
                <a:latin typeface="+mn-lt"/>
              </a:defRPr>
            </a:lvl1pPr>
          </a:lstStyle>
          <a:p>
            <a:r>
              <a:rPr lang="en-US"/>
              <a:t>Drag picture to placeholder </a:t>
            </a:r>
            <a:br>
              <a:rPr lang="en-US"/>
            </a:br>
            <a:r>
              <a:rPr lang="en-US"/>
              <a:t>or click icon to add</a:t>
            </a:r>
          </a:p>
        </p:txBody>
      </p:sp>
      <p:sp>
        <p:nvSpPr>
          <p:cNvPr id="10" name="Picture Placeholder 2">
            <a:extLst>
              <a:ext uri="{FF2B5EF4-FFF2-40B4-BE49-F238E27FC236}">
                <a16:creationId xmlns:a16="http://schemas.microsoft.com/office/drawing/2014/main" id="{1656EAC5-6B5F-4341-86FF-B7369C9AD232}"/>
              </a:ext>
            </a:extLst>
          </p:cNvPr>
          <p:cNvSpPr>
            <a:spLocks noGrp="1"/>
          </p:cNvSpPr>
          <p:nvPr>
            <p:ph type="pic" sz="quarter" idx="29" hasCustomPrompt="1"/>
          </p:nvPr>
        </p:nvSpPr>
        <p:spPr>
          <a:xfrm>
            <a:off x="6258044" y="1600201"/>
            <a:ext cx="5334000" cy="3145055"/>
          </a:xfrm>
          <a:solidFill>
            <a:schemeClr val="tx2"/>
          </a:solidFill>
        </p:spPr>
        <p:txBody>
          <a:bodyPr anchor="ctr" anchorCtr="0"/>
          <a:lstStyle>
            <a:lvl1pPr marL="0" marR="0" indent="0" algn="ctr" defTabSz="914400" rtl="0" eaLnBrk="1" fontAlgn="auto" latinLnBrk="0" hangingPunct="1">
              <a:lnSpc>
                <a:spcPct val="10000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11" name="Straight Connector 10">
            <a:extLst>
              <a:ext uri="{FF2B5EF4-FFF2-40B4-BE49-F238E27FC236}">
                <a16:creationId xmlns:a16="http://schemas.microsoft.com/office/drawing/2014/main" id="{CAFFEF14-326C-4366-BE6C-30F2EAEF06F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2FCD28B-5132-4352-9BA2-B2C48B333EBA}"/>
              </a:ext>
            </a:extLst>
          </p:cNvPr>
          <p:cNvSpPr>
            <a:spLocks noGrp="1"/>
          </p:cNvSpPr>
          <p:nvPr>
            <p:ph type="body" sz="quarter" idx="30"/>
          </p:nvPr>
        </p:nvSpPr>
        <p:spPr>
          <a:xfrm>
            <a:off x="609600" y="4911693"/>
            <a:ext cx="5283200"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C7F8A7A-3661-4A31-988A-37E7A64D4614}"/>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E7769BF2-3A16-429E-971C-E2ED4641AE3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8" name="Title Placeholder 1">
            <a:extLst>
              <a:ext uri="{FF2B5EF4-FFF2-40B4-BE49-F238E27FC236}">
                <a16:creationId xmlns:a16="http://schemas.microsoft.com/office/drawing/2014/main" id="{13355B2A-3761-9B4A-A6CC-D82F751C56C9}"/>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79978769-6475-654F-8177-443C3A323D99}"/>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3">
            <a:extLst>
              <a:ext uri="{FF2B5EF4-FFF2-40B4-BE49-F238E27FC236}">
                <a16:creationId xmlns:a16="http://schemas.microsoft.com/office/drawing/2014/main" id="{A6CC2593-E020-1C41-B3F8-AD259BDD41F3}"/>
              </a:ext>
            </a:extLst>
          </p:cNvPr>
          <p:cNvSpPr>
            <a:spLocks noGrp="1"/>
          </p:cNvSpPr>
          <p:nvPr>
            <p:ph type="body" sz="quarter" idx="33"/>
          </p:nvPr>
        </p:nvSpPr>
        <p:spPr>
          <a:xfrm>
            <a:off x="6258044" y="4911693"/>
            <a:ext cx="5324355"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2">
            <a:extLst>
              <a:ext uri="{FF2B5EF4-FFF2-40B4-BE49-F238E27FC236}">
                <a16:creationId xmlns:a16="http://schemas.microsoft.com/office/drawing/2014/main" id="{42626E75-A294-2F49-9D2A-F258BBC50F5D}"/>
              </a:ext>
            </a:extLst>
          </p:cNvPr>
          <p:cNvSpPr>
            <a:spLocks noGrp="1"/>
          </p:cNvSpPr>
          <p:nvPr>
            <p:ph type="body" sz="quarter" idx="34"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7" name="TextBox 16">
            <a:extLst>
              <a:ext uri="{FF2B5EF4-FFF2-40B4-BE49-F238E27FC236}">
                <a16:creationId xmlns:a16="http://schemas.microsoft.com/office/drawing/2014/main" id="{17C109CE-3B47-410F-91BB-711F45926B41}"/>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A35D53B0-AEE2-473F-B917-B8042CA583E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9" name="Rectangle 82">
            <a:extLst>
              <a:ext uri="{FF2B5EF4-FFF2-40B4-BE49-F238E27FC236}">
                <a16:creationId xmlns:a16="http://schemas.microsoft.com/office/drawing/2014/main" id="{AE31517B-3CE4-4A4E-97D5-9307E6C71AC2}"/>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58D9A30E-50F8-431F-BBD7-9157F79365F2}"/>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20766186"/>
      </p:ext>
    </p:extLst>
  </p:cSld>
  <p:clrMapOvr>
    <a:masterClrMapping/>
  </p:clrMapOvr>
  <p:extLst>
    <p:ext uri="{DCECCB84-F9BA-43D5-87BE-67443E8EF086}">
      <p15:sldGuideLst xmlns:p15="http://schemas.microsoft.com/office/powerpoint/2012/main">
        <p15:guide id="1" orient="horz" pos="3000">
          <p15:clr>
            <a:srgbClr val="FBAE40"/>
          </p15:clr>
        </p15:guide>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3096">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hree Column - Photo">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D02D1C7-7C70-4B83-A59F-BDE593306E53}"/>
              </a:ext>
            </a:extLst>
          </p:cNvPr>
          <p:cNvGraphicFramePr>
            <a:graphicFrameLocks noChangeAspect="1"/>
          </p:cNvGraphicFramePr>
          <p:nvPr userDrawn="1">
            <p:custDataLst>
              <p:tags r:id="rId1"/>
            </p:custDataLst>
            <p:extLst>
              <p:ext uri="{D42A27DB-BD31-4B8C-83A1-F6EECF244321}">
                <p14:modId xmlns:p14="http://schemas.microsoft.com/office/powerpoint/2010/main" val="13922647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8D02D1C7-7C70-4B83-A59F-BDE593306E5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Picture Placeholder 2">
            <a:extLst>
              <a:ext uri="{FF2B5EF4-FFF2-40B4-BE49-F238E27FC236}">
                <a16:creationId xmlns:a16="http://schemas.microsoft.com/office/drawing/2014/main" id="{2E527502-AB0B-EA4C-93C1-E50D3BB46AEA}"/>
              </a:ext>
            </a:extLst>
          </p:cNvPr>
          <p:cNvSpPr>
            <a:spLocks noGrp="1"/>
          </p:cNvSpPr>
          <p:nvPr>
            <p:ph type="pic" sz="quarter" idx="33" hasCustomPrompt="1"/>
          </p:nvPr>
        </p:nvSpPr>
        <p:spPr>
          <a:xfrm>
            <a:off x="609600" y="1600201"/>
            <a:ext cx="3403600"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Picture Placeholder 2">
            <a:extLst>
              <a:ext uri="{FF2B5EF4-FFF2-40B4-BE49-F238E27FC236}">
                <a16:creationId xmlns:a16="http://schemas.microsoft.com/office/drawing/2014/main" id="{6B953B14-58B5-F64D-856E-665137C4F443}"/>
              </a:ext>
            </a:extLst>
          </p:cNvPr>
          <p:cNvSpPr>
            <a:spLocks noGrp="1"/>
          </p:cNvSpPr>
          <p:nvPr>
            <p:ph type="pic" sz="quarter" idx="34" hasCustomPrompt="1"/>
          </p:nvPr>
        </p:nvSpPr>
        <p:spPr>
          <a:xfrm>
            <a:off x="4429455" y="1600201"/>
            <a:ext cx="3352801"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Picture Placeholder 2">
            <a:extLst>
              <a:ext uri="{FF2B5EF4-FFF2-40B4-BE49-F238E27FC236}">
                <a16:creationId xmlns:a16="http://schemas.microsoft.com/office/drawing/2014/main" id="{D14F8D7C-7F6F-6143-9DE4-868B2E38A178}"/>
              </a:ext>
            </a:extLst>
          </p:cNvPr>
          <p:cNvSpPr>
            <a:spLocks noGrp="1"/>
          </p:cNvSpPr>
          <p:nvPr>
            <p:ph type="pic" sz="quarter" idx="35" hasCustomPrompt="1"/>
          </p:nvPr>
        </p:nvSpPr>
        <p:spPr>
          <a:xfrm>
            <a:off x="8178797" y="1600201"/>
            <a:ext cx="3403603"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8" name="Picture 17" descr="Logo&#10;&#10;Description automatically generated">
            <a:extLst>
              <a:ext uri="{FF2B5EF4-FFF2-40B4-BE49-F238E27FC236}">
                <a16:creationId xmlns:a16="http://schemas.microsoft.com/office/drawing/2014/main" id="{089D5E7F-92DB-4D31-82AD-6D3677153DC9}"/>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9" name="Title Placeholder 1">
            <a:extLst>
              <a:ext uri="{FF2B5EF4-FFF2-40B4-BE49-F238E27FC236}">
                <a16:creationId xmlns:a16="http://schemas.microsoft.com/office/drawing/2014/main" id="{5472EF8D-56BE-AB48-A5F9-187114E95501}"/>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7" name="Text Placeholder 2">
            <a:extLst>
              <a:ext uri="{FF2B5EF4-FFF2-40B4-BE49-F238E27FC236}">
                <a16:creationId xmlns:a16="http://schemas.microsoft.com/office/drawing/2014/main" id="{A5C8DF82-7F60-4849-A43B-8F4B9B5F0CAF}"/>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3">
            <a:extLst>
              <a:ext uri="{FF2B5EF4-FFF2-40B4-BE49-F238E27FC236}">
                <a16:creationId xmlns:a16="http://schemas.microsoft.com/office/drawing/2014/main" id="{FCDCA026-D514-4D4B-AB98-08252DB87D8D}"/>
              </a:ext>
            </a:extLst>
          </p:cNvPr>
          <p:cNvSpPr>
            <a:spLocks noGrp="1"/>
          </p:cNvSpPr>
          <p:nvPr>
            <p:ph type="body" sz="quarter" idx="39"/>
          </p:nvPr>
        </p:nvSpPr>
        <p:spPr>
          <a:xfrm>
            <a:off x="609600" y="4911693"/>
            <a:ext cx="3423314"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3">
            <a:extLst>
              <a:ext uri="{FF2B5EF4-FFF2-40B4-BE49-F238E27FC236}">
                <a16:creationId xmlns:a16="http://schemas.microsoft.com/office/drawing/2014/main" id="{3DF9BFF8-0532-EE45-9739-4B50F601F775}"/>
              </a:ext>
            </a:extLst>
          </p:cNvPr>
          <p:cNvSpPr>
            <a:spLocks noGrp="1"/>
          </p:cNvSpPr>
          <p:nvPr>
            <p:ph type="body" sz="quarter" idx="40"/>
          </p:nvPr>
        </p:nvSpPr>
        <p:spPr>
          <a:xfrm>
            <a:off x="4429245" y="4911693"/>
            <a:ext cx="3343155"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3">
            <a:extLst>
              <a:ext uri="{FF2B5EF4-FFF2-40B4-BE49-F238E27FC236}">
                <a16:creationId xmlns:a16="http://schemas.microsoft.com/office/drawing/2014/main" id="{482BB9B5-C539-B147-9A3E-C09EB047C386}"/>
              </a:ext>
            </a:extLst>
          </p:cNvPr>
          <p:cNvSpPr>
            <a:spLocks noGrp="1"/>
          </p:cNvSpPr>
          <p:nvPr>
            <p:ph type="body" sz="quarter" idx="41"/>
          </p:nvPr>
        </p:nvSpPr>
        <p:spPr>
          <a:xfrm>
            <a:off x="8191017" y="4911693"/>
            <a:ext cx="3403603"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1" name="Text Placeholder 2">
            <a:extLst>
              <a:ext uri="{FF2B5EF4-FFF2-40B4-BE49-F238E27FC236}">
                <a16:creationId xmlns:a16="http://schemas.microsoft.com/office/drawing/2014/main" id="{301442EF-174F-7C4C-948C-81FD2937D96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1" name="TextBox 20">
            <a:extLst>
              <a:ext uri="{FF2B5EF4-FFF2-40B4-BE49-F238E27FC236}">
                <a16:creationId xmlns:a16="http://schemas.microsoft.com/office/drawing/2014/main" id="{E860610A-3A2F-41F6-A572-17E0B5918ED3}"/>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7" name="TextBox 16">
            <a:extLst>
              <a:ext uri="{FF2B5EF4-FFF2-40B4-BE49-F238E27FC236}">
                <a16:creationId xmlns:a16="http://schemas.microsoft.com/office/drawing/2014/main" id="{EB1B5DF1-398E-4039-9FEB-B800C1345BAB}"/>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3" name="Rectangle 82">
            <a:extLst>
              <a:ext uri="{FF2B5EF4-FFF2-40B4-BE49-F238E27FC236}">
                <a16:creationId xmlns:a16="http://schemas.microsoft.com/office/drawing/2014/main" id="{CA8C260F-0CCF-45E2-AF57-3E583D3AE0B3}"/>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4" name="Graphic 23">
            <a:extLst>
              <a:ext uri="{FF2B5EF4-FFF2-40B4-BE49-F238E27FC236}">
                <a16:creationId xmlns:a16="http://schemas.microsoft.com/office/drawing/2014/main" id="{F6E9724B-A7B5-4B2A-8B28-741A3F8BBFAF}"/>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06780079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8" name="Text Placeholder 2">
            <a:extLst>
              <a:ext uri="{FF2B5EF4-FFF2-40B4-BE49-F238E27FC236}">
                <a16:creationId xmlns:a16="http://schemas.microsoft.com/office/drawing/2014/main" id="{BD64FBC7-0348-4FCB-B4CC-B3EBB7834800}"/>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0" name="TextBox 9">
            <a:extLst>
              <a:ext uri="{FF2B5EF4-FFF2-40B4-BE49-F238E27FC236}">
                <a16:creationId xmlns:a16="http://schemas.microsoft.com/office/drawing/2014/main" id="{59506069-C394-449A-A381-EA5EB93F24B8}"/>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43831507"/>
      </p:ext>
    </p:extLst>
  </p:cSld>
  <p:clrMapOvr>
    <a:masterClrMapping/>
  </p:clrMapOvr>
  <p:hf sldNum="0" hdr="0" dt="0"/>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wo Column - Right Two Photo">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64C95FD-8A01-494E-B6F0-70FC67BF3B65}"/>
              </a:ext>
            </a:extLst>
          </p:cNvPr>
          <p:cNvGraphicFramePr>
            <a:graphicFrameLocks noChangeAspect="1"/>
          </p:cNvGraphicFramePr>
          <p:nvPr userDrawn="1">
            <p:custDataLst>
              <p:tags r:id="rId1"/>
            </p:custDataLst>
            <p:extLst>
              <p:ext uri="{D42A27DB-BD31-4B8C-83A1-F6EECF244321}">
                <p14:modId xmlns:p14="http://schemas.microsoft.com/office/powerpoint/2010/main" val="9651254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464C95FD-8A01-494E-B6F0-70FC67BF3B6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356BCCFD-B912-2F49-AE52-7814FFDCB534}"/>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5832065A-C6D7-614D-A733-535BCA5ADF1B}"/>
              </a:ext>
            </a:extLst>
          </p:cNvPr>
          <p:cNvSpPr>
            <a:spLocks noGrp="1"/>
          </p:cNvSpPr>
          <p:nvPr>
            <p:ph type="pic" sz="quarter" idx="35" hasCustomPrompt="1"/>
          </p:nvPr>
        </p:nvSpPr>
        <p:spPr>
          <a:xfrm>
            <a:off x="6248400" y="3308598"/>
            <a:ext cx="5334000"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7C7B404-7F93-AD4C-BE41-E5247D351B57}"/>
              </a:ext>
            </a:extLst>
          </p:cNvPr>
          <p:cNvSpPr>
            <a:spLocks noGrp="1"/>
          </p:cNvSpPr>
          <p:nvPr>
            <p:ph type="pic" sz="quarter" idx="36" hasCustomPrompt="1"/>
          </p:nvPr>
        </p:nvSpPr>
        <p:spPr>
          <a:xfrm>
            <a:off x="6248399" y="471458"/>
            <a:ext cx="5334001" cy="273196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5" name="Picture 14" descr="Logo&#10;&#10;Description automatically generated">
            <a:extLst>
              <a:ext uri="{FF2B5EF4-FFF2-40B4-BE49-F238E27FC236}">
                <a16:creationId xmlns:a16="http://schemas.microsoft.com/office/drawing/2014/main" id="{7B25303E-21E4-4DA8-B538-6050CF5B75B2}"/>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A5108AEE-9096-4643-8AFA-8EFF143BF800}"/>
              </a:ext>
            </a:extLst>
          </p:cNvPr>
          <p:cNvSpPr>
            <a:spLocks noGrp="1"/>
          </p:cNvSpPr>
          <p:nvPr>
            <p:ph type="title"/>
          </p:nvPr>
        </p:nvSpPr>
        <p:spPr>
          <a:xfrm>
            <a:off x="609600" y="471459"/>
            <a:ext cx="52832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27962758-65CF-1D46-ADE8-60345727EDE4}"/>
              </a:ext>
            </a:extLst>
          </p:cNvPr>
          <p:cNvSpPr>
            <a:spLocks noGrp="1"/>
          </p:cNvSpPr>
          <p:nvPr>
            <p:ph type="body" sz="quarter" idx="26"/>
          </p:nvPr>
        </p:nvSpPr>
        <p:spPr>
          <a:xfrm>
            <a:off x="609600" y="768068"/>
            <a:ext cx="52832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A62937F0-7412-EA41-B511-EA81EB0FE83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DC1CFCE6-4389-4631-971B-C5551A0173C9}"/>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AB961A7C-FF07-4129-BD07-6DC2F260A1D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82">
            <a:extLst>
              <a:ext uri="{FF2B5EF4-FFF2-40B4-BE49-F238E27FC236}">
                <a16:creationId xmlns:a16="http://schemas.microsoft.com/office/drawing/2014/main" id="{B1B89650-1F66-4052-A9A9-67F248E2A335}"/>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11C233F7-CA56-43DD-BA29-A334B67DC025}"/>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55002816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 Right Three Photo">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0BE030D-98F6-409F-8016-E2D167B300DA}"/>
              </a:ext>
            </a:extLst>
          </p:cNvPr>
          <p:cNvGraphicFramePr>
            <a:graphicFrameLocks noChangeAspect="1"/>
          </p:cNvGraphicFramePr>
          <p:nvPr userDrawn="1">
            <p:custDataLst>
              <p:tags r:id="rId1"/>
            </p:custDataLst>
            <p:extLst>
              <p:ext uri="{D42A27DB-BD31-4B8C-83A1-F6EECF244321}">
                <p14:modId xmlns:p14="http://schemas.microsoft.com/office/powerpoint/2010/main" val="30778586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00BE030D-98F6-409F-8016-E2D167B300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7" name="Picture Placeholder 2">
            <a:extLst>
              <a:ext uri="{FF2B5EF4-FFF2-40B4-BE49-F238E27FC236}">
                <a16:creationId xmlns:a16="http://schemas.microsoft.com/office/drawing/2014/main" id="{90AF7A3C-BA0F-9B49-B1B5-D713C19139CD}"/>
              </a:ext>
            </a:extLst>
          </p:cNvPr>
          <p:cNvSpPr>
            <a:spLocks noGrp="1"/>
          </p:cNvSpPr>
          <p:nvPr>
            <p:ph type="pic" sz="quarter" idx="35" hasCustomPrompt="1"/>
          </p:nvPr>
        </p:nvSpPr>
        <p:spPr>
          <a:xfrm>
            <a:off x="6248400" y="3308592"/>
            <a:ext cx="5346192"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61755EBA-80EC-6B4F-B350-DC2DD71209FC}"/>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455C0536-27A6-644D-8348-9541070F4013}"/>
              </a:ext>
            </a:extLst>
          </p:cNvPr>
          <p:cNvSpPr>
            <a:spLocks noGrp="1"/>
          </p:cNvSpPr>
          <p:nvPr>
            <p:ph type="pic" sz="quarter" idx="34" hasCustomPrompt="1"/>
          </p:nvPr>
        </p:nvSpPr>
        <p:spPr>
          <a:xfrm>
            <a:off x="6248400"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1" name="Picture Placeholder 2">
            <a:extLst>
              <a:ext uri="{FF2B5EF4-FFF2-40B4-BE49-F238E27FC236}">
                <a16:creationId xmlns:a16="http://schemas.microsoft.com/office/drawing/2014/main" id="{B3F5BBC4-47E5-1E46-9E4F-B0D0BB7BAB04}"/>
              </a:ext>
            </a:extLst>
          </p:cNvPr>
          <p:cNvSpPr>
            <a:spLocks noGrp="1"/>
          </p:cNvSpPr>
          <p:nvPr>
            <p:ph type="pic" sz="quarter" idx="36" hasCustomPrompt="1"/>
          </p:nvPr>
        </p:nvSpPr>
        <p:spPr>
          <a:xfrm>
            <a:off x="9001094"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5" name="Picture 14" descr="Logo&#10;&#10;Description automatically generated">
            <a:extLst>
              <a:ext uri="{FF2B5EF4-FFF2-40B4-BE49-F238E27FC236}">
                <a16:creationId xmlns:a16="http://schemas.microsoft.com/office/drawing/2014/main" id="{0D0C48DC-3206-40BC-A585-F0FD6F0BB78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438045DB-4C64-CE4D-B8E5-9949681D12C1}"/>
              </a:ext>
            </a:extLst>
          </p:cNvPr>
          <p:cNvSpPr>
            <a:spLocks noGrp="1"/>
          </p:cNvSpPr>
          <p:nvPr>
            <p:ph type="title"/>
          </p:nvPr>
        </p:nvSpPr>
        <p:spPr>
          <a:xfrm>
            <a:off x="609600" y="471459"/>
            <a:ext cx="52832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6B569F93-B18A-C246-94EF-34A7D4EDD94E}"/>
              </a:ext>
            </a:extLst>
          </p:cNvPr>
          <p:cNvSpPr>
            <a:spLocks noGrp="1"/>
          </p:cNvSpPr>
          <p:nvPr>
            <p:ph type="body" sz="quarter" idx="26"/>
          </p:nvPr>
        </p:nvSpPr>
        <p:spPr>
          <a:xfrm>
            <a:off x="609600" y="768068"/>
            <a:ext cx="52832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042BCFDB-7549-A74E-9341-258E6AB17A0B}"/>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94E2A106-4F39-4E97-BFB5-DFFCCB4056E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1640BDDF-AEFD-4BE1-9247-7302A27E82D6}"/>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0AA8200B-94AD-4E3A-9452-3DA219FF8B35}"/>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9" name="Graphic 18">
            <a:extLst>
              <a:ext uri="{FF2B5EF4-FFF2-40B4-BE49-F238E27FC236}">
                <a16:creationId xmlns:a16="http://schemas.microsoft.com/office/drawing/2014/main" id="{ED9D5722-E9DB-4867-A638-593AAD071CFF}"/>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74375527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Multi Photo 1">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A393D10-AE85-4AA5-A699-5D06948B1179}"/>
              </a:ext>
            </a:extLst>
          </p:cNvPr>
          <p:cNvGraphicFramePr>
            <a:graphicFrameLocks noChangeAspect="1"/>
          </p:cNvGraphicFramePr>
          <p:nvPr userDrawn="1">
            <p:custDataLst>
              <p:tags r:id="rId1"/>
            </p:custDataLst>
            <p:extLst>
              <p:ext uri="{D42A27DB-BD31-4B8C-83A1-F6EECF244321}">
                <p14:modId xmlns:p14="http://schemas.microsoft.com/office/powerpoint/2010/main" val="41689234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4" name="Object 3" hidden="1">
                        <a:extLst>
                          <a:ext uri="{FF2B5EF4-FFF2-40B4-BE49-F238E27FC236}">
                            <a16:creationId xmlns:a16="http://schemas.microsoft.com/office/drawing/2014/main" id="{5A393D10-AE85-4AA5-A699-5D06948B117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6248400" y="3308593"/>
            <a:ext cx="5346192" cy="2726853"/>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A2E6023-8A40-1E44-BD81-EED366C96875}"/>
              </a:ext>
            </a:extLst>
          </p:cNvPr>
          <p:cNvSpPr>
            <a:spLocks noGrp="1"/>
          </p:cNvSpPr>
          <p:nvPr>
            <p:ph type="pic" sz="quarter" idx="33" hasCustomPrompt="1"/>
          </p:nvPr>
        </p:nvSpPr>
        <p:spPr>
          <a:xfrm>
            <a:off x="9001094"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Picture Placeholder 2">
            <a:extLst>
              <a:ext uri="{FF2B5EF4-FFF2-40B4-BE49-F238E27FC236}">
                <a16:creationId xmlns:a16="http://schemas.microsoft.com/office/drawing/2014/main" id="{865C3A6A-0967-1E4F-8831-6EA71CD06F5D}"/>
              </a:ext>
            </a:extLst>
          </p:cNvPr>
          <p:cNvSpPr>
            <a:spLocks noGrp="1"/>
          </p:cNvSpPr>
          <p:nvPr>
            <p:ph type="pic" sz="quarter" idx="34" hasCustomPrompt="1"/>
          </p:nvPr>
        </p:nvSpPr>
        <p:spPr>
          <a:xfrm>
            <a:off x="609600" y="1081613"/>
            <a:ext cx="5486399" cy="495382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7" name="Picture 16" descr="Logo&#10;&#10;Description automatically generated">
            <a:extLst>
              <a:ext uri="{FF2B5EF4-FFF2-40B4-BE49-F238E27FC236}">
                <a16:creationId xmlns:a16="http://schemas.microsoft.com/office/drawing/2014/main" id="{D023B447-C472-4FFB-8146-9C4B4AB0C67F}"/>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1FAB2697-2712-FE45-8DA0-EF63106E2B97}"/>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F69977AA-16BB-0C4F-A664-D6686D72F134}"/>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62E3B1F5-C5F5-B945-9146-E3FE66ADCCE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432CA8F6-DF4D-4772-AB33-EC493EEF4B9A}"/>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06988813-B187-455D-85DF-CBB5882CF1AA}"/>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AF411E5E-09DF-4E28-BE6E-3BC247AC4B88}"/>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1" name="Graphic 20">
            <a:extLst>
              <a:ext uri="{FF2B5EF4-FFF2-40B4-BE49-F238E27FC236}">
                <a16:creationId xmlns:a16="http://schemas.microsoft.com/office/drawing/2014/main" id="{4E4D1E69-DB61-4528-810A-8CE6E03B7842}"/>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688446041"/>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7" pos="3936">
          <p15:clr>
            <a:srgbClr val="FBAE40"/>
          </p15:clr>
        </p15:guide>
        <p15:guide id="10" orient="horz" pos="1008">
          <p15:clr>
            <a:srgbClr val="FBAE40"/>
          </p15:clr>
        </p15:guide>
        <p15:guide id="11" pos="3840">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Multi Photo 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6DE325D-3E65-402D-95B0-C27620FA64DA}"/>
              </a:ext>
            </a:extLst>
          </p:cNvPr>
          <p:cNvGraphicFramePr>
            <a:graphicFrameLocks noChangeAspect="1"/>
          </p:cNvGraphicFramePr>
          <p:nvPr userDrawn="1">
            <p:custDataLst>
              <p:tags r:id="rId1"/>
            </p:custDataLst>
            <p:extLst>
              <p:ext uri="{D42A27DB-BD31-4B8C-83A1-F6EECF244321}">
                <p14:modId xmlns:p14="http://schemas.microsoft.com/office/powerpoint/2010/main" val="36331138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56DE325D-3E65-402D-95B0-C27620FA64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8031890" y="-10673"/>
            <a:ext cx="4160109"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2" name="Picture Placeholder 2">
            <a:extLst>
              <a:ext uri="{FF2B5EF4-FFF2-40B4-BE49-F238E27FC236}">
                <a16:creationId xmlns:a16="http://schemas.microsoft.com/office/drawing/2014/main" id="{FBB367A8-8DCC-6847-8D30-74516D9E043C}"/>
              </a:ext>
            </a:extLst>
          </p:cNvPr>
          <p:cNvSpPr>
            <a:spLocks noGrp="1"/>
          </p:cNvSpPr>
          <p:nvPr>
            <p:ph type="pic" sz="quarter" idx="35" hasCustomPrompt="1"/>
          </p:nvPr>
        </p:nvSpPr>
        <p:spPr>
          <a:xfrm>
            <a:off x="8031889" y="2390327"/>
            <a:ext cx="4160111"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5" name="Picture Placeholder 2">
            <a:extLst>
              <a:ext uri="{FF2B5EF4-FFF2-40B4-BE49-F238E27FC236}">
                <a16:creationId xmlns:a16="http://schemas.microsoft.com/office/drawing/2014/main" id="{32A0B33A-CF8B-1947-ACB2-AB69665D80AB}"/>
              </a:ext>
            </a:extLst>
          </p:cNvPr>
          <p:cNvSpPr>
            <a:spLocks noGrp="1"/>
          </p:cNvSpPr>
          <p:nvPr>
            <p:ph type="pic" sz="quarter" idx="36" hasCustomPrompt="1"/>
          </p:nvPr>
        </p:nvSpPr>
        <p:spPr>
          <a:xfrm>
            <a:off x="-1" y="1380745"/>
            <a:ext cx="7303008" cy="5477257"/>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0" name="Picture 9">
            <a:extLst>
              <a:ext uri="{FF2B5EF4-FFF2-40B4-BE49-F238E27FC236}">
                <a16:creationId xmlns:a16="http://schemas.microsoft.com/office/drawing/2014/main" id="{F5263181-B1D9-4115-9FC4-9CE6FD8E5B08}"/>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itle Placeholder 1">
            <a:extLst>
              <a:ext uri="{FF2B5EF4-FFF2-40B4-BE49-F238E27FC236}">
                <a16:creationId xmlns:a16="http://schemas.microsoft.com/office/drawing/2014/main" id="{FDD1D1A5-5D9F-764D-A02B-21CB1442F746}"/>
              </a:ext>
            </a:extLst>
          </p:cNvPr>
          <p:cNvSpPr>
            <a:spLocks noGrp="1"/>
          </p:cNvSpPr>
          <p:nvPr>
            <p:ph type="title"/>
          </p:nvPr>
        </p:nvSpPr>
        <p:spPr>
          <a:xfrm>
            <a:off x="609600" y="471459"/>
            <a:ext cx="52832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9FF61E78-AFFB-F44B-BFDB-C2B5875FA035}"/>
              </a:ext>
            </a:extLst>
          </p:cNvPr>
          <p:cNvSpPr>
            <a:spLocks noGrp="1"/>
          </p:cNvSpPr>
          <p:nvPr>
            <p:ph type="body" sz="quarter" idx="26"/>
          </p:nvPr>
        </p:nvSpPr>
        <p:spPr>
          <a:xfrm>
            <a:off x="609600" y="768068"/>
            <a:ext cx="52832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Box 13">
            <a:extLst>
              <a:ext uri="{FF2B5EF4-FFF2-40B4-BE49-F238E27FC236}">
                <a16:creationId xmlns:a16="http://schemas.microsoft.com/office/drawing/2014/main" id="{237BB4FD-6BC9-4C9C-8922-DD575DD56B13}"/>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37A549D4-3018-4CAF-B7B1-806723A2E4F5}"/>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91170245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One Big Number - Blu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A77F77B-AABD-4020-AB85-0E6BC292495E}"/>
              </a:ext>
            </a:extLst>
          </p:cNvPr>
          <p:cNvGraphicFramePr>
            <a:graphicFrameLocks noChangeAspect="1"/>
          </p:cNvGraphicFramePr>
          <p:nvPr userDrawn="1">
            <p:custDataLst>
              <p:tags r:id="rId1"/>
            </p:custDataLst>
            <p:extLst>
              <p:ext uri="{D42A27DB-BD31-4B8C-83A1-F6EECF244321}">
                <p14:modId xmlns:p14="http://schemas.microsoft.com/office/powerpoint/2010/main" val="17419530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0A77F77B-AABD-4020-AB85-0E6BC292495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C59DC62E-7380-5A49-8746-53EFA12DC6E9}"/>
              </a:ext>
            </a:extLst>
          </p:cNvPr>
          <p:cNvSpPr>
            <a:spLocks noGrp="1"/>
          </p:cNvSpPr>
          <p:nvPr>
            <p:ph type="body" sz="quarter" idx="33"/>
          </p:nvPr>
        </p:nvSpPr>
        <p:spPr>
          <a:xfrm>
            <a:off x="609601" y="1600201"/>
            <a:ext cx="2946400" cy="3619500"/>
          </a:xfrm>
        </p:spPr>
        <p:txBody>
          <a:bodyPr anchor="b" anchorCtr="0"/>
          <a:lstStyle>
            <a:lvl1pPr>
              <a:lnSpc>
                <a:spcPct val="100000"/>
              </a:lnSpc>
              <a:spcBef>
                <a:spcPts val="300"/>
              </a:spcBef>
              <a:defRPr sz="1400">
                <a:solidFill>
                  <a:schemeClr val="tx1"/>
                </a:solidFill>
                <a:latin typeface="+mj-lt"/>
              </a:defRPr>
            </a:lvl1pPr>
            <a:lvl2pPr>
              <a:lnSpc>
                <a:spcPct val="100000"/>
              </a:lnSpc>
              <a:spcBef>
                <a:spcPts val="600"/>
              </a:spcBef>
              <a:defRPr sz="1400"/>
            </a:lvl2pPr>
            <a:lvl3pPr>
              <a:lnSpc>
                <a:spcPct val="100000"/>
              </a:lnSpc>
              <a:spcBef>
                <a:spcPts val="300"/>
              </a:spcBef>
              <a:defRPr sz="1400"/>
            </a:lvl3pPr>
            <a:lvl4pPr>
              <a:lnSpc>
                <a:spcPct val="100000"/>
              </a:lnSpc>
              <a:spcBef>
                <a:spcPts val="3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03CFF718-B5F0-3D45-A03C-81D5E2147CD0}"/>
              </a:ext>
            </a:extLst>
          </p:cNvPr>
          <p:cNvSpPr>
            <a:spLocks noGrp="1"/>
          </p:cNvSpPr>
          <p:nvPr>
            <p:ph type="body" sz="quarter" idx="32" hasCustomPrompt="1"/>
          </p:nvPr>
        </p:nvSpPr>
        <p:spPr>
          <a:xfrm>
            <a:off x="3973689" y="2816352"/>
            <a:ext cx="7608711" cy="3124200"/>
          </a:xfrm>
        </p:spPr>
        <p:txBody>
          <a:bodyPr wrap="square" anchor="b" anchorCtr="0"/>
          <a:lstStyle>
            <a:lvl1pPr algn="r">
              <a:lnSpc>
                <a:spcPts val="18500"/>
              </a:lnSpc>
              <a:spcBef>
                <a:spcPts val="0"/>
              </a:spcBef>
              <a:defRPr sz="25000" b="0" i="0" kern="0" spc="-1000" baseline="0">
                <a:solidFill>
                  <a:schemeClr val="accent1"/>
                </a:solidFill>
                <a:latin typeface="Visa Dialect Medium" pitchFamily="2" charset="77"/>
              </a:defRPr>
            </a:lvl1pPr>
          </a:lstStyle>
          <a:p>
            <a:pPr lvl="0"/>
            <a:r>
              <a:rPr lang="en-US"/>
              <a:t>00%</a:t>
            </a:r>
          </a:p>
        </p:txBody>
      </p:sp>
      <p:pic>
        <p:nvPicPr>
          <p:cNvPr id="13" name="Picture 12" descr="Logo&#10;&#10;Description automatically generated">
            <a:extLst>
              <a:ext uri="{FF2B5EF4-FFF2-40B4-BE49-F238E27FC236}">
                <a16:creationId xmlns:a16="http://schemas.microsoft.com/office/drawing/2014/main" id="{E2D2F661-3E7F-4601-B99E-2135C7ADBC69}"/>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9" name="Title Placeholder 1">
            <a:extLst>
              <a:ext uri="{FF2B5EF4-FFF2-40B4-BE49-F238E27FC236}">
                <a16:creationId xmlns:a16="http://schemas.microsoft.com/office/drawing/2014/main" id="{952DD641-DB3B-6F45-8A70-05A69559DEE6}"/>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9747253A-0C59-CE4B-BC84-E5D8D706360C}"/>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1" name="Text Placeholder 2">
            <a:extLst>
              <a:ext uri="{FF2B5EF4-FFF2-40B4-BE49-F238E27FC236}">
                <a16:creationId xmlns:a16="http://schemas.microsoft.com/office/drawing/2014/main" id="{16FCD28A-7F94-9C4F-A31C-BF109312526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44437C85-71C1-4965-98AA-AB322A645B0A}"/>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8D4069C1-CB70-47E8-BE89-934AD89EEC32}"/>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0C740D10-9B97-44BE-95CE-85CE3FC26E2B}"/>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7CFDDEBB-1A5D-495C-9562-C31BD2590B90}"/>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678579346"/>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496">
          <p15:clr>
            <a:srgbClr val="FBAE40"/>
          </p15:clr>
        </p15:guide>
        <p15:guide id="9" pos="2240">
          <p15:clr>
            <a:srgbClr val="FBAE40"/>
          </p15:clr>
        </p15:guide>
        <p15:guide id="10" orient="horz" pos="3288">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wo Big Number - Blu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843F0EF-D94B-48CB-9513-2D68E40E0A8F}"/>
              </a:ext>
            </a:extLst>
          </p:cNvPr>
          <p:cNvGraphicFramePr>
            <a:graphicFrameLocks noChangeAspect="1"/>
          </p:cNvGraphicFramePr>
          <p:nvPr userDrawn="1">
            <p:custDataLst>
              <p:tags r:id="rId1"/>
            </p:custDataLst>
            <p:extLst>
              <p:ext uri="{D42A27DB-BD31-4B8C-83A1-F6EECF244321}">
                <p14:modId xmlns:p14="http://schemas.microsoft.com/office/powerpoint/2010/main" val="28748288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843F0EF-D94B-48CB-9513-2D68E40E0A8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53" name="Straight Connector 52">
            <a:extLst>
              <a:ext uri="{FF2B5EF4-FFF2-40B4-BE49-F238E27FC236}">
                <a16:creationId xmlns:a16="http://schemas.microsoft.com/office/drawing/2014/main" id="{ABCE0F2E-2714-4580-9DBC-755ECB7DE619}"/>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600201"/>
            <a:ext cx="5283200"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15" name="Text Placeholder 3">
            <a:extLst>
              <a:ext uri="{FF2B5EF4-FFF2-40B4-BE49-F238E27FC236}">
                <a16:creationId xmlns:a16="http://schemas.microsoft.com/office/drawing/2014/main" id="{07D909CE-D30F-4445-9B83-FD490780AD26}"/>
              </a:ext>
            </a:extLst>
          </p:cNvPr>
          <p:cNvSpPr>
            <a:spLocks noGrp="1"/>
          </p:cNvSpPr>
          <p:nvPr>
            <p:ph type="body" sz="quarter" idx="33"/>
          </p:nvPr>
        </p:nvSpPr>
        <p:spPr>
          <a:xfrm>
            <a:off x="609600" y="4745032"/>
            <a:ext cx="52832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3">
            <a:extLst>
              <a:ext uri="{FF2B5EF4-FFF2-40B4-BE49-F238E27FC236}">
                <a16:creationId xmlns:a16="http://schemas.microsoft.com/office/drawing/2014/main" id="{4E55C82F-13DC-204D-866F-573A53A30E32}"/>
              </a:ext>
            </a:extLst>
          </p:cNvPr>
          <p:cNvSpPr>
            <a:spLocks noGrp="1"/>
          </p:cNvSpPr>
          <p:nvPr>
            <p:ph type="body" sz="quarter" idx="31"/>
          </p:nvPr>
        </p:nvSpPr>
        <p:spPr>
          <a:xfrm>
            <a:off x="6248400" y="4739396"/>
            <a:ext cx="53340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600201"/>
            <a:ext cx="5328355"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pic>
        <p:nvPicPr>
          <p:cNvPr id="17" name="Picture 16" descr="Logo&#10;&#10;Description automatically generated">
            <a:extLst>
              <a:ext uri="{FF2B5EF4-FFF2-40B4-BE49-F238E27FC236}">
                <a16:creationId xmlns:a16="http://schemas.microsoft.com/office/drawing/2014/main" id="{55A8E6FD-35F4-417D-9B41-7DE2887E7D7E}"/>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1" name="Title Placeholder 1">
            <a:extLst>
              <a:ext uri="{FF2B5EF4-FFF2-40B4-BE49-F238E27FC236}">
                <a16:creationId xmlns:a16="http://schemas.microsoft.com/office/drawing/2014/main" id="{B75B0F87-EFC2-B148-AC62-E7EDC82B6473}"/>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AF63A11A-E0DC-C441-8C0C-0C92B7CC32E1}"/>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DAAE6A4A-48A8-1C40-A6AE-398355A5309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BAAA50A3-83EF-4952-8632-FFE353522B47}"/>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2A21BB5-F73D-4D3A-9933-F159EB15525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4" name="Rectangle 82">
            <a:extLst>
              <a:ext uri="{FF2B5EF4-FFF2-40B4-BE49-F238E27FC236}">
                <a16:creationId xmlns:a16="http://schemas.microsoft.com/office/drawing/2014/main" id="{73567009-B66A-43BE-BD71-850B1B769B0A}"/>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5E3CD348-086A-4EF0-99C7-DBD451CA3C6B}"/>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7377655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Four Big Number - Blu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4D3D11F-BAEB-44D3-8581-99EC0EDAB3FC}"/>
              </a:ext>
            </a:extLst>
          </p:cNvPr>
          <p:cNvGraphicFramePr>
            <a:graphicFrameLocks noChangeAspect="1"/>
          </p:cNvGraphicFramePr>
          <p:nvPr userDrawn="1">
            <p:custDataLst>
              <p:tags r:id="rId1"/>
            </p:custDataLst>
            <p:extLst>
              <p:ext uri="{D42A27DB-BD31-4B8C-83A1-F6EECF244321}">
                <p14:modId xmlns:p14="http://schemas.microsoft.com/office/powerpoint/2010/main" val="25866552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84D3D11F-BAEB-44D3-8581-99EC0EDAB3F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53" name="Straight Connector 52">
            <a:extLst>
              <a:ext uri="{FF2B5EF4-FFF2-40B4-BE49-F238E27FC236}">
                <a16:creationId xmlns:a16="http://schemas.microsoft.com/office/drawing/2014/main" id="{ABCE0F2E-2714-4580-9DBC-755ECB7DE619}"/>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331449"/>
            <a:ext cx="4462271"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33144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4" name="Text Placeholder 3">
            <a:extLst>
              <a:ext uri="{FF2B5EF4-FFF2-40B4-BE49-F238E27FC236}">
                <a16:creationId xmlns:a16="http://schemas.microsoft.com/office/drawing/2014/main" id="{EE260A1A-688B-774C-903C-0A3A1228859D}"/>
              </a:ext>
            </a:extLst>
          </p:cNvPr>
          <p:cNvSpPr>
            <a:spLocks noGrp="1"/>
          </p:cNvSpPr>
          <p:nvPr>
            <p:ph type="body" sz="quarter" idx="36"/>
          </p:nvPr>
        </p:nvSpPr>
        <p:spPr>
          <a:xfrm>
            <a:off x="609600"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3">
            <a:extLst>
              <a:ext uri="{FF2B5EF4-FFF2-40B4-BE49-F238E27FC236}">
                <a16:creationId xmlns:a16="http://schemas.microsoft.com/office/drawing/2014/main" id="{BBF07118-053B-414A-A34E-2E71FB891DB9}"/>
              </a:ext>
            </a:extLst>
          </p:cNvPr>
          <p:cNvSpPr>
            <a:spLocks noGrp="1"/>
          </p:cNvSpPr>
          <p:nvPr>
            <p:ph type="body" sz="quarter" idx="37"/>
          </p:nvPr>
        </p:nvSpPr>
        <p:spPr>
          <a:xfrm>
            <a:off x="6266688"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3">
            <a:extLst>
              <a:ext uri="{FF2B5EF4-FFF2-40B4-BE49-F238E27FC236}">
                <a16:creationId xmlns:a16="http://schemas.microsoft.com/office/drawing/2014/main" id="{884995DE-D9B7-F74A-9A09-BC6B33E180BA}"/>
              </a:ext>
            </a:extLst>
          </p:cNvPr>
          <p:cNvSpPr>
            <a:spLocks noGrp="1"/>
          </p:cNvSpPr>
          <p:nvPr>
            <p:ph type="body" sz="quarter" idx="38" hasCustomPrompt="1"/>
          </p:nvPr>
        </p:nvSpPr>
        <p:spPr>
          <a:xfrm>
            <a:off x="609601" y="3663169"/>
            <a:ext cx="4462272"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2" name="Text Placeholder 3">
            <a:extLst>
              <a:ext uri="{FF2B5EF4-FFF2-40B4-BE49-F238E27FC236}">
                <a16:creationId xmlns:a16="http://schemas.microsoft.com/office/drawing/2014/main" id="{397435F2-C0C2-E842-AD20-5B59B875A847}"/>
              </a:ext>
            </a:extLst>
          </p:cNvPr>
          <p:cNvSpPr>
            <a:spLocks noGrp="1"/>
          </p:cNvSpPr>
          <p:nvPr>
            <p:ph type="body" sz="quarter" idx="39" hasCustomPrompt="1"/>
          </p:nvPr>
        </p:nvSpPr>
        <p:spPr>
          <a:xfrm>
            <a:off x="6254045" y="366316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5" name="Text Placeholder 3">
            <a:extLst>
              <a:ext uri="{FF2B5EF4-FFF2-40B4-BE49-F238E27FC236}">
                <a16:creationId xmlns:a16="http://schemas.microsoft.com/office/drawing/2014/main" id="{E8CC7B25-E7E3-7A4F-9221-95D452FB9BFD}"/>
              </a:ext>
            </a:extLst>
          </p:cNvPr>
          <p:cNvSpPr>
            <a:spLocks noGrp="1"/>
          </p:cNvSpPr>
          <p:nvPr>
            <p:ph type="body" sz="quarter" idx="40"/>
          </p:nvPr>
        </p:nvSpPr>
        <p:spPr>
          <a:xfrm>
            <a:off x="609600"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3">
            <a:extLst>
              <a:ext uri="{FF2B5EF4-FFF2-40B4-BE49-F238E27FC236}">
                <a16:creationId xmlns:a16="http://schemas.microsoft.com/office/drawing/2014/main" id="{20496160-F36D-7148-9711-3D00BA6DF6BF}"/>
              </a:ext>
            </a:extLst>
          </p:cNvPr>
          <p:cNvSpPr>
            <a:spLocks noGrp="1"/>
          </p:cNvSpPr>
          <p:nvPr>
            <p:ph type="body" sz="quarter" idx="41"/>
          </p:nvPr>
        </p:nvSpPr>
        <p:spPr>
          <a:xfrm>
            <a:off x="6266688"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17" name="Picture 16" descr="Logo&#10;&#10;Description automatically generated">
            <a:extLst>
              <a:ext uri="{FF2B5EF4-FFF2-40B4-BE49-F238E27FC236}">
                <a16:creationId xmlns:a16="http://schemas.microsoft.com/office/drawing/2014/main" id="{40A50952-A356-4EB0-8B8C-C588EE15A9AB}"/>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Title Placeholder 1">
            <a:extLst>
              <a:ext uri="{FF2B5EF4-FFF2-40B4-BE49-F238E27FC236}">
                <a16:creationId xmlns:a16="http://schemas.microsoft.com/office/drawing/2014/main" id="{850DE0C8-C2ED-EF4F-9321-CC334190775F}"/>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4" name="Text Placeholder 2">
            <a:extLst>
              <a:ext uri="{FF2B5EF4-FFF2-40B4-BE49-F238E27FC236}">
                <a16:creationId xmlns:a16="http://schemas.microsoft.com/office/drawing/2014/main" id="{0291112C-9FF7-DE43-AF82-37C4452C4F3B}"/>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2">
            <a:extLst>
              <a:ext uri="{FF2B5EF4-FFF2-40B4-BE49-F238E27FC236}">
                <a16:creationId xmlns:a16="http://schemas.microsoft.com/office/drawing/2014/main" id="{723A338C-009A-CB4B-BC74-339517B208E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7" name="TextBox 26">
            <a:extLst>
              <a:ext uri="{FF2B5EF4-FFF2-40B4-BE49-F238E27FC236}">
                <a16:creationId xmlns:a16="http://schemas.microsoft.com/office/drawing/2014/main" id="{3A71106C-2D60-4B3B-9163-BD2E616B86A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8" name="TextBox 17">
            <a:extLst>
              <a:ext uri="{FF2B5EF4-FFF2-40B4-BE49-F238E27FC236}">
                <a16:creationId xmlns:a16="http://schemas.microsoft.com/office/drawing/2014/main" id="{63CD4302-0E8F-4769-AB5B-7BD122BAF5D5}"/>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9" name="Rectangle 82">
            <a:extLst>
              <a:ext uri="{FF2B5EF4-FFF2-40B4-BE49-F238E27FC236}">
                <a16:creationId xmlns:a16="http://schemas.microsoft.com/office/drawing/2014/main" id="{B4A4D5CF-C4C7-450C-9334-31DAE7973B51}"/>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0" name="Graphic 29">
            <a:extLst>
              <a:ext uri="{FF2B5EF4-FFF2-40B4-BE49-F238E27FC236}">
                <a16:creationId xmlns:a16="http://schemas.microsoft.com/office/drawing/2014/main" id="{BD5B6EC9-6C56-4B67-B97E-62C7608F7239}"/>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5661340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2160">
          <p15:clr>
            <a:srgbClr val="FBAE4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F991D5-199B-426D-9571-F9BA920D307B}"/>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7" name="Text Placeholder 2">
            <a:extLst>
              <a:ext uri="{FF2B5EF4-FFF2-40B4-BE49-F238E27FC236}">
                <a16:creationId xmlns:a16="http://schemas.microsoft.com/office/drawing/2014/main" id="{DB04D166-4958-9349-BD73-4AD540758DF4}"/>
              </a:ext>
            </a:extLst>
          </p:cNvPr>
          <p:cNvSpPr>
            <a:spLocks noGrp="1"/>
          </p:cNvSpPr>
          <p:nvPr>
            <p:ph type="body" sz="quarter" idx="11"/>
          </p:nvPr>
        </p:nvSpPr>
        <p:spPr>
          <a:xfrm>
            <a:off x="5410202"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0" name="TextBox 9">
            <a:extLst>
              <a:ext uri="{FF2B5EF4-FFF2-40B4-BE49-F238E27FC236}">
                <a16:creationId xmlns:a16="http://schemas.microsoft.com/office/drawing/2014/main" id="{76D83C91-857A-4B26-8D8A-56951DA295AF}"/>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6" name="TextBox 5">
            <a:extLst>
              <a:ext uri="{FF2B5EF4-FFF2-40B4-BE49-F238E27FC236}">
                <a16:creationId xmlns:a16="http://schemas.microsoft.com/office/drawing/2014/main" id="{AA7981E2-A37D-44F7-9BC3-BADD52672275}"/>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2" name="Graphic 11">
            <a:extLst>
              <a:ext uri="{FF2B5EF4-FFF2-40B4-BE49-F238E27FC236}">
                <a16:creationId xmlns:a16="http://schemas.microsoft.com/office/drawing/2014/main" id="{E07FB442-219B-44B4-AD5F-F32C15ED6BA3}"/>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3" name="Rectangle 82">
            <a:extLst>
              <a:ext uri="{FF2B5EF4-FFF2-40B4-BE49-F238E27FC236}">
                <a16:creationId xmlns:a16="http://schemas.microsoft.com/office/drawing/2014/main" id="{5DEB0253-B61C-4C06-B8BF-8EE16408EB12}"/>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44973259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Quote - Gray">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0" name="Picture 9" descr="Logo&#10;&#10;Description automatically generated">
            <a:extLst>
              <a:ext uri="{FF2B5EF4-FFF2-40B4-BE49-F238E27FC236}">
                <a16:creationId xmlns:a16="http://schemas.microsoft.com/office/drawing/2014/main" id="{C7F45CD2-0507-4E64-B158-16FDC54238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7" name="Text Placeholder 2">
            <a:extLst>
              <a:ext uri="{FF2B5EF4-FFF2-40B4-BE49-F238E27FC236}">
                <a16:creationId xmlns:a16="http://schemas.microsoft.com/office/drawing/2014/main" id="{2E99A931-BFA9-5441-87EA-3CF04D14260C}"/>
              </a:ext>
            </a:extLst>
          </p:cNvPr>
          <p:cNvSpPr>
            <a:spLocks noGrp="1"/>
          </p:cNvSpPr>
          <p:nvPr>
            <p:ph type="body" sz="quarter" idx="10"/>
          </p:nvPr>
        </p:nvSpPr>
        <p:spPr>
          <a:xfrm>
            <a:off x="5410200"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523A58EC-AF56-4ACE-99F7-40FDEFE6CA3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32FF630E-A1BB-4624-BDA0-23B817EB760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8" name="Rectangle 82">
            <a:extLst>
              <a:ext uri="{FF2B5EF4-FFF2-40B4-BE49-F238E27FC236}">
                <a16:creationId xmlns:a16="http://schemas.microsoft.com/office/drawing/2014/main" id="{5EEC0B24-129B-4EC5-975C-C51DF6D5D40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1" name="Graphic 10">
            <a:extLst>
              <a:ext uri="{FF2B5EF4-FFF2-40B4-BE49-F238E27FC236}">
                <a16:creationId xmlns:a16="http://schemas.microsoft.com/office/drawing/2014/main" id="{DF77B03D-52D0-44B7-A11D-C6D7C8F4D694}"/>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599579063"/>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Quote - White">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2142602" y="2091325"/>
            <a:ext cx="7906795" cy="2675350"/>
          </a:xfrm>
        </p:spPr>
        <p:txBody>
          <a:bodyPr anchor="ctr" anchorCtr="0">
            <a:normAutofit/>
          </a:bodyPr>
          <a:lstStyle>
            <a:lvl1pPr algn="ctr">
              <a:lnSpc>
                <a:spcPct val="100000"/>
              </a:lnSpc>
              <a:defRPr sz="2400">
                <a:solidFill>
                  <a:schemeClr val="tx1"/>
                </a:solidFill>
                <a:latin typeface="+mj-lt"/>
              </a:defRPr>
            </a:lvl1pPr>
            <a:lvl2pPr algn="ctr">
              <a:lnSpc>
                <a:spcPct val="100000"/>
              </a:lnSpc>
              <a:spcBef>
                <a:spcPts val="0"/>
              </a:spcBef>
              <a:defRPr sz="1800">
                <a:solidFill>
                  <a:schemeClr val="accent1"/>
                </a:solidFill>
                <a:latin typeface="+mj-lt"/>
              </a:defRPr>
            </a:lvl2pPr>
            <a:lvl3pPr marL="0" indent="0" algn="ctr">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7" name="Picture 6" descr="Logo&#10;&#10;Description automatically generated">
            <a:extLst>
              <a:ext uri="{FF2B5EF4-FFF2-40B4-BE49-F238E27FC236}">
                <a16:creationId xmlns:a16="http://schemas.microsoft.com/office/drawing/2014/main" id="{6C7D283C-70D9-4F79-8CCF-D2CBB0F3466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pic>
        <p:nvPicPr>
          <p:cNvPr id="10" name="Picture 9" descr="Logo, icon, company name&#10;&#10;Description automatically generated">
            <a:extLst>
              <a:ext uri="{FF2B5EF4-FFF2-40B4-BE49-F238E27FC236}">
                <a16:creationId xmlns:a16="http://schemas.microsoft.com/office/drawing/2014/main" id="{C96BA8FE-3771-B54A-859B-C75E4B870889}"/>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628749" y="303323"/>
            <a:ext cx="2934502" cy="164592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2EEAE64F-E79B-A540-A03C-DED1488A6248}"/>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4628749" y="4908758"/>
            <a:ext cx="2934502" cy="1645920"/>
          </a:xfrm>
          <a:prstGeom prst="rect">
            <a:avLst/>
          </a:prstGeom>
        </p:spPr>
      </p:pic>
      <p:sp>
        <p:nvSpPr>
          <p:cNvPr id="12" name="TextBox 11">
            <a:extLst>
              <a:ext uri="{FF2B5EF4-FFF2-40B4-BE49-F238E27FC236}">
                <a16:creationId xmlns:a16="http://schemas.microsoft.com/office/drawing/2014/main" id="{ABC7BAB9-5828-4672-9095-605C815C6DA4}"/>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0214915C-8206-4E74-A63E-C99114665ED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2">
            <a:extLst>
              <a:ext uri="{FF2B5EF4-FFF2-40B4-BE49-F238E27FC236}">
                <a16:creationId xmlns:a16="http://schemas.microsoft.com/office/drawing/2014/main" id="{CA75BB9F-E74B-4526-972F-61B0B867B6A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3" name="Graphic 12">
            <a:extLst>
              <a:ext uri="{FF2B5EF4-FFF2-40B4-BE49-F238E27FC236}">
                <a16:creationId xmlns:a16="http://schemas.microsoft.com/office/drawing/2014/main" id="{8EE9B830-85A7-4002-B6FF-31E4D6C812F2}"/>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908452903"/>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ubhead and Bullets">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BD94BD7-12E0-4039-A6BE-706E15DF6B53}"/>
              </a:ext>
            </a:extLst>
          </p:cNvPr>
          <p:cNvGraphicFramePr>
            <a:graphicFrameLocks noChangeAspect="1"/>
          </p:cNvGraphicFramePr>
          <p:nvPr>
            <p:custDataLst>
              <p:tags r:id="rId1"/>
            </p:custDataLst>
            <p:extLst>
              <p:ext uri="{D42A27DB-BD31-4B8C-83A1-F6EECF244321}">
                <p14:modId xmlns:p14="http://schemas.microsoft.com/office/powerpoint/2010/main" val="30479520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2" name="Object 1" hidden="1">
                        <a:extLst>
                          <a:ext uri="{FF2B5EF4-FFF2-40B4-BE49-F238E27FC236}">
                            <a16:creationId xmlns:a16="http://schemas.microsoft.com/office/drawing/2014/main" id="{EBD94BD7-12E0-4039-A6BE-706E15DF6B5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b="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 Placeholder 2">
            <a:extLst>
              <a:ext uri="{FF2B5EF4-FFF2-40B4-BE49-F238E27FC236}">
                <a16:creationId xmlns:a16="http://schemas.microsoft.com/office/drawing/2014/main" id="{AE00F683-FF21-46E3-A68D-2D9DDBCFCAA0}"/>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1" name="TextBox 10">
            <a:extLst>
              <a:ext uri="{FF2B5EF4-FFF2-40B4-BE49-F238E27FC236}">
                <a16:creationId xmlns:a16="http://schemas.microsoft.com/office/drawing/2014/main" id="{BB56A1C5-73D4-4CC9-BF77-E43ED523EEA9}"/>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0717065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userDrawn="1">
  <p:cSld name="Quote - Photo 1">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D6B00F83-3660-194B-97E0-4599783E6740}"/>
              </a:ext>
            </a:extLst>
          </p:cNvPr>
          <p:cNvSpPr>
            <a:spLocks noGrp="1"/>
          </p:cNvSpPr>
          <p:nvPr>
            <p:ph type="body" sz="quarter" idx="12"/>
          </p:nvPr>
        </p:nvSpPr>
        <p:spPr>
          <a:xfrm>
            <a:off x="609600"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71881BD6-5C0C-4CDA-94FE-9534E908DD6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78C31686-0601-49A1-A560-B36639F0D219}"/>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8" name="Picture 7">
            <a:extLst>
              <a:ext uri="{FF2B5EF4-FFF2-40B4-BE49-F238E27FC236}">
                <a16:creationId xmlns:a16="http://schemas.microsoft.com/office/drawing/2014/main" id="{8B5B4EFF-0041-084A-B0F9-54D99AB17BB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2" name="Graphic 11">
            <a:extLst>
              <a:ext uri="{FF2B5EF4-FFF2-40B4-BE49-F238E27FC236}">
                <a16:creationId xmlns:a16="http://schemas.microsoft.com/office/drawing/2014/main" id="{DC41F9E0-99DE-4EF6-BE3B-F2A540D376B3}"/>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3" name="Rectangle 82">
            <a:extLst>
              <a:ext uri="{FF2B5EF4-FFF2-40B4-BE49-F238E27FC236}">
                <a16:creationId xmlns:a16="http://schemas.microsoft.com/office/drawing/2014/main" id="{BD655E7D-751C-49ED-A7A4-343B011DCE23}"/>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4660225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userDrawn="1">
  <p:cSld name="Quote - Photo 2">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25E62AD0-7492-9248-A420-17A877239972}"/>
              </a:ext>
            </a:extLst>
          </p:cNvPr>
          <p:cNvSpPr>
            <a:spLocks noGrp="1"/>
          </p:cNvSpPr>
          <p:nvPr>
            <p:ph type="body" sz="quarter" idx="12"/>
          </p:nvPr>
        </p:nvSpPr>
        <p:spPr>
          <a:xfrm>
            <a:off x="609600" y="3810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2E345161-A988-430F-8F5D-2140002DC367}"/>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CD2F956-51D0-4CEA-A8C6-557C91248403}"/>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3D296CD9-FDC7-E14B-9F75-98F387A88DF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0" name="Graphic 9">
            <a:extLst>
              <a:ext uri="{FF2B5EF4-FFF2-40B4-BE49-F238E27FC236}">
                <a16:creationId xmlns:a16="http://schemas.microsoft.com/office/drawing/2014/main" id="{A7AD0F4A-2811-4BB3-BD43-574EFBED6B08}"/>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D097AEDD-6F7D-491E-9022-5367E211A545}"/>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300155673"/>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ig Statement - Blue">
    <p:bg>
      <p:bgPr>
        <a:solidFill>
          <a:schemeClr val="accent3"/>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7" name="Picture 6">
            <a:extLst>
              <a:ext uri="{FF2B5EF4-FFF2-40B4-BE49-F238E27FC236}">
                <a16:creationId xmlns:a16="http://schemas.microsoft.com/office/drawing/2014/main" id="{73636A9D-BC65-4B42-A456-9F235FD32DA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Box 7">
            <a:extLst>
              <a:ext uri="{FF2B5EF4-FFF2-40B4-BE49-F238E27FC236}">
                <a16:creationId xmlns:a16="http://schemas.microsoft.com/office/drawing/2014/main" id="{76B624A7-6C4C-4B8C-B311-91708EF3AD81}"/>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3697C293-4151-4F45-BEFC-FBBBEE255F60}"/>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Graphic 8">
            <a:extLst>
              <a:ext uri="{FF2B5EF4-FFF2-40B4-BE49-F238E27FC236}">
                <a16:creationId xmlns:a16="http://schemas.microsoft.com/office/drawing/2014/main" id="{DE94B9AF-D958-42B7-9E0F-43B000094F3F}"/>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4663C675-43E6-4D1C-ACEB-414C5A3B83A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87098884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1_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10886"/>
            <a:ext cx="12192000" cy="6858000"/>
          </a:xfrm>
        </p:spPr>
        <p:txBody>
          <a:bodyPr anchor="ctr"/>
          <a:lstStyle>
            <a:lvl1pPr algn="ctr">
              <a:defRPr>
                <a:solidFill>
                  <a:schemeClr val="bg1"/>
                </a:solidFill>
              </a:defRPr>
            </a:lvl1pPr>
          </a:lstStyle>
          <a:p>
            <a:r>
              <a:rPr lang="en-US"/>
              <a:t>Click icon to add picture</a:t>
            </a:r>
          </a:p>
        </p:txBody>
      </p:sp>
      <p:pic>
        <p:nvPicPr>
          <p:cNvPr id="7" name="Picture 6">
            <a:extLst>
              <a:ext uri="{FF2B5EF4-FFF2-40B4-BE49-F238E27FC236}">
                <a16:creationId xmlns:a16="http://schemas.microsoft.com/office/drawing/2014/main" id="{6F090D58-AEDB-42F6-B499-08E75F7E159B}"/>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 Placeholder 2">
            <a:extLst>
              <a:ext uri="{FF2B5EF4-FFF2-40B4-BE49-F238E27FC236}">
                <a16:creationId xmlns:a16="http://schemas.microsoft.com/office/drawing/2014/main" id="{864CFA36-6835-0746-9840-0E0BCAB2C9DD}"/>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ED516909-E1B2-444A-B3A8-7FCD52854FA2}"/>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0" name="TextBox 9">
            <a:extLst>
              <a:ext uri="{FF2B5EF4-FFF2-40B4-BE49-F238E27FC236}">
                <a16:creationId xmlns:a16="http://schemas.microsoft.com/office/drawing/2014/main" id="{944AB5A1-60F2-4271-9FAC-E31461C114A1}"/>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Graphic 10">
            <a:extLst>
              <a:ext uri="{FF2B5EF4-FFF2-40B4-BE49-F238E27FC236}">
                <a16:creationId xmlns:a16="http://schemas.microsoft.com/office/drawing/2014/main" id="{0BB4048D-0888-4E8F-A04B-FB880F2766DC}"/>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2" name="Rectangle 82">
            <a:extLst>
              <a:ext uri="{FF2B5EF4-FFF2-40B4-BE49-F238E27FC236}">
                <a16:creationId xmlns:a16="http://schemas.microsoft.com/office/drawing/2014/main" id="{0E46A227-F641-47B1-9A58-5EEE3D887923}"/>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466945963"/>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userDrawn="1">
  <p:cSld name="Big Statement - Light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10886"/>
            <a:ext cx="12192000" cy="6858000"/>
          </a:xfrm>
          <a:noFill/>
        </p:spPr>
        <p:txBody>
          <a:bodyPr anchor="ctr"/>
          <a:lstStyle>
            <a:lvl1pPr algn="ctr">
              <a:defRPr>
                <a:solidFill>
                  <a:schemeClr val="bg2"/>
                </a:solidFill>
              </a:defRPr>
            </a:lvl1pPr>
          </a:lstStyle>
          <a:p>
            <a:r>
              <a:rPr lang="en-US"/>
              <a:t>Click icon to add picture</a:t>
            </a:r>
          </a:p>
        </p:txBody>
      </p:sp>
      <p:sp>
        <p:nvSpPr>
          <p:cNvPr id="7" name="Text Placeholder 2">
            <a:extLst>
              <a:ext uri="{FF2B5EF4-FFF2-40B4-BE49-F238E27FC236}">
                <a16:creationId xmlns:a16="http://schemas.microsoft.com/office/drawing/2014/main" id="{AE1D89F0-AB54-E544-B426-C59272FE43D7}"/>
              </a:ext>
            </a:extLst>
          </p:cNvPr>
          <p:cNvSpPr>
            <a:spLocks noGrp="1"/>
          </p:cNvSpPr>
          <p:nvPr>
            <p:ph type="body" sz="quarter" idx="10"/>
          </p:nvPr>
        </p:nvSpPr>
        <p:spPr>
          <a:xfrm>
            <a:off x="609600" y="1611252"/>
            <a:ext cx="5784219" cy="1817748"/>
          </a:xfrm>
        </p:spPr>
        <p:txBody>
          <a:bodyPr anchor="t">
            <a:normAutofit/>
          </a:bodyPr>
          <a:lstStyle>
            <a:lvl1pPr>
              <a:lnSpc>
                <a:spcPct val="100000"/>
              </a:lnSpc>
              <a:defRPr sz="2800">
                <a:solidFill>
                  <a:schemeClr val="tx1"/>
                </a:solidFill>
                <a:latin typeface="+mj-lt"/>
              </a:defRPr>
            </a:lvl1pPr>
            <a:lvl2pPr>
              <a:lnSpc>
                <a:spcPct val="100000"/>
              </a:lnSpc>
              <a:spcBef>
                <a:spcPts val="0"/>
              </a:spcBef>
              <a:defRPr sz="1600">
                <a:solidFill>
                  <a:schemeClr val="accent1"/>
                </a:solidFill>
                <a:latin typeface="+mj-lt"/>
              </a:defRPr>
            </a:lvl2pPr>
            <a:lvl3pPr marL="0" indent="0">
              <a:lnSpc>
                <a:spcPct val="100000"/>
              </a:lnSpc>
              <a:spcBef>
                <a:spcPts val="0"/>
              </a:spcBef>
              <a:buFontTx/>
              <a:buNone/>
              <a:defRPr sz="1600">
                <a:solidFill>
                  <a:schemeClr val="tx1"/>
                </a:solidFill>
              </a:defRPr>
            </a:lvl3pPr>
            <a:lvl4pPr>
              <a:defRPr>
                <a:solidFill>
                  <a:schemeClr val="tx1"/>
                </a:solidFill>
              </a:defRPr>
            </a:lvl4pPr>
          </a:lstStyle>
          <a:p>
            <a:pPr lvl="0"/>
            <a:r>
              <a:rPr lang="en-US"/>
              <a:t>Click to edit Master text styles</a:t>
            </a:r>
          </a:p>
        </p:txBody>
      </p:sp>
      <p:pic>
        <p:nvPicPr>
          <p:cNvPr id="8" name="Picture 7" descr="Logo&#10;&#10;Description automatically generated">
            <a:extLst>
              <a:ext uri="{FF2B5EF4-FFF2-40B4-BE49-F238E27FC236}">
                <a16:creationId xmlns:a16="http://schemas.microsoft.com/office/drawing/2014/main" id="{6337524D-5A5E-48A2-BEB4-E3CD8A10DC4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0" name="TextBox 9">
            <a:extLst>
              <a:ext uri="{FF2B5EF4-FFF2-40B4-BE49-F238E27FC236}">
                <a16:creationId xmlns:a16="http://schemas.microsoft.com/office/drawing/2014/main" id="{C112A3CB-66FF-49A9-9F83-DC384BD34AB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2171590D-A924-4EC3-8C0E-CF38A11B8CCB}"/>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287E25B-F496-48FB-A1F3-00BF981BCFB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2" name="Graphic 11">
            <a:extLst>
              <a:ext uri="{FF2B5EF4-FFF2-40B4-BE49-F238E27FC236}">
                <a16:creationId xmlns:a16="http://schemas.microsoft.com/office/drawing/2014/main" id="{AB2F443A-4766-448A-A9C1-4F04BB2A7F7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858600778"/>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ig Statement - Icons">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AA4E5295-54E4-5142-89B4-6296C4B8CFB4}"/>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12" name="Picture 11" descr="Logo&#10;&#10;Description automatically generated">
            <a:extLst>
              <a:ext uri="{FF2B5EF4-FFF2-40B4-BE49-F238E27FC236}">
                <a16:creationId xmlns:a16="http://schemas.microsoft.com/office/drawing/2014/main" id="{E79ADCA6-5135-4529-BEBF-9555A7E463A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9" name="Picture Placeholder 2">
            <a:extLst>
              <a:ext uri="{FF2B5EF4-FFF2-40B4-BE49-F238E27FC236}">
                <a16:creationId xmlns:a16="http://schemas.microsoft.com/office/drawing/2014/main" id="{C38F4279-0F64-1745-A6B8-C2704BC5A301}"/>
              </a:ext>
            </a:extLst>
          </p:cNvPr>
          <p:cNvSpPr>
            <a:spLocks noGrp="1" noChangeAspect="1"/>
          </p:cNvSpPr>
          <p:nvPr>
            <p:ph type="pic" sz="quarter" idx="36" hasCustomPrompt="1"/>
          </p:nvPr>
        </p:nvSpPr>
        <p:spPr>
          <a:xfrm>
            <a:off x="-830952" y="457200"/>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4" name="Picture Placeholder 2">
            <a:extLst>
              <a:ext uri="{FF2B5EF4-FFF2-40B4-BE49-F238E27FC236}">
                <a16:creationId xmlns:a16="http://schemas.microsoft.com/office/drawing/2014/main" id="{63AACBE6-E182-6345-AFB0-E51AFD9846EE}"/>
              </a:ext>
            </a:extLst>
          </p:cNvPr>
          <p:cNvSpPr>
            <a:spLocks noGrp="1" noChangeAspect="1"/>
          </p:cNvSpPr>
          <p:nvPr>
            <p:ph type="pic" sz="quarter" idx="37" hasCustomPrompt="1"/>
          </p:nvPr>
        </p:nvSpPr>
        <p:spPr>
          <a:xfrm>
            <a:off x="10741427" y="3920825"/>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1" name="TextBox 10">
            <a:extLst>
              <a:ext uri="{FF2B5EF4-FFF2-40B4-BE49-F238E27FC236}">
                <a16:creationId xmlns:a16="http://schemas.microsoft.com/office/drawing/2014/main" id="{F1B2706E-392F-4651-A72C-C804CD1AD8B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2F0567C7-587B-4D80-9DC9-AE3BEC155FEE}"/>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Rectangle 82">
            <a:extLst>
              <a:ext uri="{FF2B5EF4-FFF2-40B4-BE49-F238E27FC236}">
                <a16:creationId xmlns:a16="http://schemas.microsoft.com/office/drawing/2014/main" id="{55E5992C-6B07-4C78-96F0-0182579C0614}"/>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5" name="Graphic 14">
            <a:extLst>
              <a:ext uri="{FF2B5EF4-FFF2-40B4-BE49-F238E27FC236}">
                <a16:creationId xmlns:a16="http://schemas.microsoft.com/office/drawing/2014/main" id="{18E6F422-E210-43D8-AADA-2220E8CA49F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25274328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preserve="1" userDrawn="1">
  <p:cSld name="3_Quote - Photo - Light">
    <p:bg>
      <p:bgPr>
        <a:solidFill>
          <a:schemeClr val="bg1"/>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F536B2A-9621-8D43-9647-6BD326BB0E68}"/>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69F7283E-B18E-4891-9644-6A173F99F93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ADB3F41F-14AC-40D6-B66D-AAEADBE84964}"/>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7" name="Picture 6" descr="Logo&#10;&#10;Description automatically generated">
            <a:extLst>
              <a:ext uri="{FF2B5EF4-FFF2-40B4-BE49-F238E27FC236}">
                <a16:creationId xmlns:a16="http://schemas.microsoft.com/office/drawing/2014/main" id="{D320A0BB-A1CC-7340-BA3E-73149B252CF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9" name="Rectangle 82">
            <a:extLst>
              <a:ext uri="{FF2B5EF4-FFF2-40B4-BE49-F238E27FC236}">
                <a16:creationId xmlns:a16="http://schemas.microsoft.com/office/drawing/2014/main" id="{9529F147-079C-485E-8EB3-35E144D22746}"/>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4CC11AF5-2860-4542-A810-735AFA563F4F}"/>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522748484"/>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0"/>
            <a:ext cx="12192000" cy="6858000"/>
          </a:xfrm>
        </p:spPr>
        <p:txBody>
          <a:bodyPr anchor="ctr"/>
          <a:lstStyle>
            <a:lvl1pPr algn="ctr">
              <a:defRPr>
                <a:solidFill>
                  <a:schemeClr val="bg1"/>
                </a:solidFill>
              </a:defRPr>
            </a:lvl1pPr>
          </a:lstStyle>
          <a:p>
            <a:r>
              <a:rPr lang="en-US"/>
              <a:t>Click icon to add picture</a:t>
            </a:r>
          </a:p>
        </p:txBody>
      </p:sp>
      <p:sp>
        <p:nvSpPr>
          <p:cNvPr id="7" name="Text Placeholder 2">
            <a:extLst>
              <a:ext uri="{FF2B5EF4-FFF2-40B4-BE49-F238E27FC236}">
                <a16:creationId xmlns:a16="http://schemas.microsoft.com/office/drawing/2014/main" id="{EF768C6C-CF58-204D-9B49-15E274BCFBD0}"/>
              </a:ext>
            </a:extLst>
          </p:cNvPr>
          <p:cNvSpPr>
            <a:spLocks noGrp="1"/>
          </p:cNvSpPr>
          <p:nvPr>
            <p:ph type="body" sz="quarter" idx="10"/>
          </p:nvPr>
        </p:nvSpPr>
        <p:spPr>
          <a:xfrm>
            <a:off x="1545336" y="2313432"/>
            <a:ext cx="9109288" cy="1640335"/>
          </a:xfrm>
        </p:spPr>
        <p:txBody>
          <a:bodyPr anchor="ctr" anchorCtr="0">
            <a:noAutofit/>
          </a:bodyPr>
          <a:lstStyle>
            <a:lvl1pPr algn="ctr">
              <a:lnSpc>
                <a:spcPct val="100000"/>
              </a:lnSpc>
              <a:spcBef>
                <a:spcPts val="0"/>
              </a:spcBef>
              <a:defRPr sz="54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CC770A6F-4F30-4069-B2E6-125B0281942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68512FA1-C9F4-4FC5-8840-41326195738D}"/>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8" name="Picture 7">
            <a:extLst>
              <a:ext uri="{FF2B5EF4-FFF2-40B4-BE49-F238E27FC236}">
                <a16:creationId xmlns:a16="http://schemas.microsoft.com/office/drawing/2014/main" id="{134EFCDF-3A0F-A74C-8E18-D7C3D5D52FF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0" name="Graphic 9">
            <a:extLst>
              <a:ext uri="{FF2B5EF4-FFF2-40B4-BE49-F238E27FC236}">
                <a16:creationId xmlns:a16="http://schemas.microsoft.com/office/drawing/2014/main" id="{C6E295A5-5AF7-4927-9ACA-D07BFA31244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C1B4EE23-3E7F-4607-8598-62877FA813E8}"/>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34766984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8_Agenda">
    <p:spTree>
      <p:nvGrpSpPr>
        <p:cNvPr id="1" name=""/>
        <p:cNvGrpSpPr/>
        <p:nvPr/>
      </p:nvGrpSpPr>
      <p:grpSpPr>
        <a:xfrm>
          <a:off x="0" y="0"/>
          <a:ext cx="0" cy="0"/>
          <a:chOff x="0" y="0"/>
          <a:chExt cx="0" cy="0"/>
        </a:xfrm>
      </p:grpSpPr>
      <p:sp>
        <p:nvSpPr>
          <p:cNvPr id="34" name="Text Placeholder 2">
            <a:extLst>
              <a:ext uri="{FF2B5EF4-FFF2-40B4-BE49-F238E27FC236}">
                <a16:creationId xmlns:a16="http://schemas.microsoft.com/office/drawing/2014/main" id="{C9001175-7075-1645-A2F8-5CFF254A790F}"/>
              </a:ext>
            </a:extLst>
          </p:cNvPr>
          <p:cNvSpPr>
            <a:spLocks noGrp="1"/>
          </p:cNvSpPr>
          <p:nvPr>
            <p:ph type="body" sz="quarter" idx="10" hasCustomPrompt="1"/>
          </p:nvPr>
        </p:nvSpPr>
        <p:spPr>
          <a:xfrm>
            <a:off x="609600" y="4098631"/>
            <a:ext cx="5486400" cy="255210"/>
          </a:xfrm>
          <a:prstGeom prst="rect">
            <a:avLst/>
          </a:prstGeom>
        </p:spPr>
        <p:txBody>
          <a:bodyPr/>
          <a:lstStyle>
            <a:lvl1pPr>
              <a:defRPr sz="1300">
                <a:solidFill>
                  <a:schemeClr val="accent1"/>
                </a:solidFill>
                <a:latin typeface="+mn-lt"/>
              </a:defRPr>
            </a:lvl1pPr>
            <a:lvl2pPr marL="457200" indent="0">
              <a:buNone/>
              <a:defRPr/>
            </a:lvl2pPr>
          </a:lstStyle>
          <a:p>
            <a:pPr lvl="0"/>
            <a:r>
              <a:rPr lang="en-US"/>
              <a:t>For more information, please contact:</a:t>
            </a:r>
          </a:p>
        </p:txBody>
      </p:sp>
      <p:sp>
        <p:nvSpPr>
          <p:cNvPr id="37" name="Text Placeholder 3">
            <a:extLst>
              <a:ext uri="{FF2B5EF4-FFF2-40B4-BE49-F238E27FC236}">
                <a16:creationId xmlns:a16="http://schemas.microsoft.com/office/drawing/2014/main" id="{07BDC76E-3EAD-FF42-A2C0-030580EC536D}"/>
              </a:ext>
            </a:extLst>
          </p:cNvPr>
          <p:cNvSpPr>
            <a:spLocks noGrp="1"/>
          </p:cNvSpPr>
          <p:nvPr>
            <p:ph type="body" sz="quarter" idx="33" hasCustomPrompt="1"/>
          </p:nvPr>
        </p:nvSpPr>
        <p:spPr>
          <a:xfrm>
            <a:off x="609600" y="4456611"/>
            <a:ext cx="5283200"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46" name="Straight Connector 45">
            <a:extLst>
              <a:ext uri="{FF2B5EF4-FFF2-40B4-BE49-F238E27FC236}">
                <a16:creationId xmlns:a16="http://schemas.microsoft.com/office/drawing/2014/main" id="{131DD59B-560C-1E42-BC4F-D82BCCB9388E}"/>
              </a:ext>
            </a:extLst>
          </p:cNvPr>
          <p:cNvCxnSpPr>
            <a:cxnSpLocks/>
          </p:cNvCxnSpPr>
          <p:nvPr userDrawn="1"/>
        </p:nvCxnSpPr>
        <p:spPr>
          <a:xfrm>
            <a:off x="609600" y="4369549"/>
            <a:ext cx="5283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Text Placeholder 3">
            <a:extLst>
              <a:ext uri="{FF2B5EF4-FFF2-40B4-BE49-F238E27FC236}">
                <a16:creationId xmlns:a16="http://schemas.microsoft.com/office/drawing/2014/main" id="{038108E8-A91B-544B-AE58-E579F97F32F2}"/>
              </a:ext>
            </a:extLst>
          </p:cNvPr>
          <p:cNvSpPr>
            <a:spLocks noGrp="1"/>
          </p:cNvSpPr>
          <p:nvPr>
            <p:ph type="body" sz="quarter" idx="34" hasCustomPrompt="1"/>
          </p:nvPr>
        </p:nvSpPr>
        <p:spPr>
          <a:xfrm>
            <a:off x="6260494" y="4456611"/>
            <a:ext cx="5321905"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51" name="Straight Connector 50">
            <a:extLst>
              <a:ext uri="{FF2B5EF4-FFF2-40B4-BE49-F238E27FC236}">
                <a16:creationId xmlns:a16="http://schemas.microsoft.com/office/drawing/2014/main" id="{892F71DB-5BDC-4740-BCA4-437EB0A68AB1}"/>
              </a:ext>
            </a:extLst>
          </p:cNvPr>
          <p:cNvCxnSpPr>
            <a:cxnSpLocks/>
          </p:cNvCxnSpPr>
          <p:nvPr userDrawn="1"/>
        </p:nvCxnSpPr>
        <p:spPr>
          <a:xfrm>
            <a:off x="6260496" y="4369549"/>
            <a:ext cx="5321905"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8DC9CEBF-A997-3847-A730-F505EFD8210D}"/>
              </a:ext>
            </a:extLst>
          </p:cNvPr>
          <p:cNvSpPr txBox="1">
            <a:spLocks/>
          </p:cNvSpPr>
          <p:nvPr userDrawn="1"/>
        </p:nvSpPr>
        <p:spPr>
          <a:xfrm>
            <a:off x="609600" y="2335492"/>
            <a:ext cx="10972800" cy="1318883"/>
          </a:xfrm>
          <a:prstGeom prst="rect">
            <a:avLst/>
          </a:prstGeom>
        </p:spPr>
        <p:txBody>
          <a:bodyPr vert="horz" lIns="0" tIns="0" rIns="0" bIns="91440" rtlCol="0" anchor="t" anchorCtr="0">
            <a:noAutofit/>
          </a:bodyPr>
          <a:lstStyle>
            <a:lvl1pPr algn="l" defTabSz="914400" rtl="0" eaLnBrk="1" latinLnBrk="0" hangingPunct="1">
              <a:lnSpc>
                <a:spcPct val="90000"/>
              </a:lnSpc>
              <a:spcBef>
                <a:spcPct val="0"/>
              </a:spcBef>
              <a:buNone/>
              <a:defRPr sz="6000" kern="1200">
                <a:solidFill>
                  <a:schemeClr val="accent1"/>
                </a:solidFill>
                <a:latin typeface="Visa Dialect Medium" pitchFamily="2" charset="0"/>
                <a:ea typeface="+mj-ea"/>
                <a:cs typeface="+mj-cs"/>
              </a:defRPr>
            </a:lvl1pPr>
          </a:lstStyle>
          <a:p>
            <a:r>
              <a:rPr lang="en-US" sz="8000" spc="-150"/>
              <a:t>Thank you</a:t>
            </a:r>
          </a:p>
        </p:txBody>
      </p:sp>
      <p:pic>
        <p:nvPicPr>
          <p:cNvPr id="11" name="Picture 10">
            <a:extLst>
              <a:ext uri="{FF2B5EF4-FFF2-40B4-BE49-F238E27FC236}">
                <a16:creationId xmlns:a16="http://schemas.microsoft.com/office/drawing/2014/main" id="{A93703EF-3215-7C4F-9099-263CB544039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13" name="Picture 12" descr="Background pattern, rectangle&#10;&#10;Description automatically generated">
            <a:extLst>
              <a:ext uri="{FF2B5EF4-FFF2-40B4-BE49-F238E27FC236}">
                <a16:creationId xmlns:a16="http://schemas.microsoft.com/office/drawing/2014/main" id="{1158DE16-2738-D94E-92CB-790882C8E9E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14" name="TextBox 13">
            <a:extLst>
              <a:ext uri="{FF2B5EF4-FFF2-40B4-BE49-F238E27FC236}">
                <a16:creationId xmlns:a16="http://schemas.microsoft.com/office/drawing/2014/main" id="{A72438FC-1EF6-4544-9CC6-2A755FA71C2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9F5E8F3-335C-4384-B1FF-B8461A4CD164}"/>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FF082EAE-B6FC-4B36-9523-D2E76077D8B1}"/>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BAD20CDC-AF6E-4D4B-B7CE-63543EEAD8F0}"/>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206951351"/>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44">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560">
          <p15:clr>
            <a:srgbClr val="FBAE4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3_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Box 8">
            <a:extLst>
              <a:ext uri="{FF2B5EF4-FFF2-40B4-BE49-F238E27FC236}">
                <a16:creationId xmlns:a16="http://schemas.microsoft.com/office/drawing/2014/main" id="{822A93CE-8ECC-45F5-AEF3-66B86A05880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34ADE85-FE04-4C1D-A0E3-C416257E524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5" name="Graphic 4">
            <a:extLst>
              <a:ext uri="{FF2B5EF4-FFF2-40B4-BE49-F238E27FC236}">
                <a16:creationId xmlns:a16="http://schemas.microsoft.com/office/drawing/2014/main" id="{623F1296-C6EE-48BC-A658-6FFA134CDAEB}"/>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7" name="Rectangle 82">
            <a:extLst>
              <a:ext uri="{FF2B5EF4-FFF2-40B4-BE49-F238E27FC236}">
                <a16:creationId xmlns:a16="http://schemas.microsoft.com/office/drawing/2014/main" id="{6C1945D4-C0C4-4AE0-AC47-E44CF829FD7D}"/>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78149241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ubhead and Bullets - centere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201841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9" name="Text Placeholder 2">
            <a:extLst>
              <a:ext uri="{FF2B5EF4-FFF2-40B4-BE49-F238E27FC236}">
                <a16:creationId xmlns:a16="http://schemas.microsoft.com/office/drawing/2014/main" id="{94326FF3-6B6B-4143-B2F9-702DB76E3126}"/>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0" name="TextBox 9">
            <a:extLst>
              <a:ext uri="{FF2B5EF4-FFF2-40B4-BE49-F238E27FC236}">
                <a16:creationId xmlns:a16="http://schemas.microsoft.com/office/drawing/2014/main" id="{D9DE400A-9E6F-4EAE-BBA0-88655336BC58}"/>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13864107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4_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A0D9A1-9E83-48FE-BA25-BF5B3FC52412}"/>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pic>
        <p:nvPicPr>
          <p:cNvPr id="8" name="Picture 7">
            <a:extLst>
              <a:ext uri="{FF2B5EF4-FFF2-40B4-BE49-F238E27FC236}">
                <a16:creationId xmlns:a16="http://schemas.microsoft.com/office/drawing/2014/main" id="{0AF825AC-87A8-4DE1-883F-A7D4E837D147}"/>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9" name="Picture 8" descr="Background pattern, rectangle&#10;&#10;Description automatically generated">
            <a:extLst>
              <a:ext uri="{FF2B5EF4-FFF2-40B4-BE49-F238E27FC236}">
                <a16:creationId xmlns:a16="http://schemas.microsoft.com/office/drawing/2014/main" id="{4C178F04-8C13-4DD6-BAE5-DE0ED7BE499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7" name="TextBox 6">
            <a:extLst>
              <a:ext uri="{FF2B5EF4-FFF2-40B4-BE49-F238E27FC236}">
                <a16:creationId xmlns:a16="http://schemas.microsoft.com/office/drawing/2014/main" id="{CA6CFD8C-17D1-4CF1-8DC5-0B8EBD70374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82">
            <a:extLst>
              <a:ext uri="{FF2B5EF4-FFF2-40B4-BE49-F238E27FC236}">
                <a16:creationId xmlns:a16="http://schemas.microsoft.com/office/drawing/2014/main" id="{1F225078-D262-47FA-B0A1-8B5542DC0047}"/>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5A7296F1-C131-4225-AF9A-2EE33EEE341A}"/>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710654152"/>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and Subhead - Blue">
    <p:bg>
      <p:bgPr>
        <a:solidFill>
          <a:schemeClr val="accent3"/>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6B7629A-90F9-442C-A330-6364D538FCAA}"/>
              </a:ext>
            </a:extLst>
          </p:cNvPr>
          <p:cNvGraphicFramePr>
            <a:graphicFrameLocks noChangeAspect="1"/>
          </p:cNvGraphicFramePr>
          <p:nvPr userDrawn="1">
            <p:custDataLst>
              <p:tags r:id="rId1"/>
            </p:custDataLst>
            <p:extLst>
              <p:ext uri="{D42A27DB-BD31-4B8C-83A1-F6EECF244321}">
                <p14:modId xmlns:p14="http://schemas.microsoft.com/office/powerpoint/2010/main" val="31633699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A6B7629A-90F9-442C-A330-6364D538FCA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solidFill>
                  <a:schemeClr val="bg1"/>
                </a:solidFill>
              </a:defRPr>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bg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pic>
        <p:nvPicPr>
          <p:cNvPr id="10" name="Picture 9">
            <a:extLst>
              <a:ext uri="{FF2B5EF4-FFF2-40B4-BE49-F238E27FC236}">
                <a16:creationId xmlns:a16="http://schemas.microsoft.com/office/drawing/2014/main" id="{F8BB0E5B-E71F-4DFB-B0A8-8288771CB659}"/>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1" name="TextBox 10">
            <a:extLst>
              <a:ext uri="{FF2B5EF4-FFF2-40B4-BE49-F238E27FC236}">
                <a16:creationId xmlns:a16="http://schemas.microsoft.com/office/drawing/2014/main" id="{5956CE09-72E4-4F2E-BB26-6A8A49D6757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Graphic 8">
            <a:extLst>
              <a:ext uri="{FF2B5EF4-FFF2-40B4-BE49-F238E27FC236}">
                <a16:creationId xmlns:a16="http://schemas.microsoft.com/office/drawing/2014/main" id="{560ACAD5-BE41-4375-8AF5-FE4014A3877F}"/>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339E6AB4-C07A-4E22-A99C-EF0933C4985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508997884"/>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1_Quick Win_Blank">
    <p:spTree>
      <p:nvGrpSpPr>
        <p:cNvPr id="1" name=""/>
        <p:cNvGrpSpPr/>
        <p:nvPr/>
      </p:nvGrpSpPr>
      <p:grpSpPr>
        <a:xfrm>
          <a:off x="0" y="0"/>
          <a:ext cx="0" cy="0"/>
          <a:chOff x="0" y="0"/>
          <a:chExt cx="0" cy="0"/>
        </a:xfrm>
      </p:grpSpPr>
      <p:graphicFrame>
        <p:nvGraphicFramePr>
          <p:cNvPr id="30" name="Object 29" hidden="1">
            <a:extLst>
              <a:ext uri="{FF2B5EF4-FFF2-40B4-BE49-F238E27FC236}">
                <a16:creationId xmlns:a16="http://schemas.microsoft.com/office/drawing/2014/main" id="{640CA6D4-7D60-1C6F-9975-6333ACF9DF8D}"/>
              </a:ext>
            </a:extLst>
          </p:cNvPr>
          <p:cNvGraphicFramePr>
            <a:graphicFrameLocks noChangeAspect="1"/>
          </p:cNvGraphicFramePr>
          <p:nvPr userDrawn="1">
            <p:custDataLst>
              <p:tags r:id="rId1"/>
            </p:custDataLst>
            <p:extLst>
              <p:ext uri="{D42A27DB-BD31-4B8C-83A1-F6EECF244321}">
                <p14:modId xmlns:p14="http://schemas.microsoft.com/office/powerpoint/2010/main" val="25332740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0" name="Object 29" hidden="1">
                        <a:extLst>
                          <a:ext uri="{FF2B5EF4-FFF2-40B4-BE49-F238E27FC236}">
                            <a16:creationId xmlns:a16="http://schemas.microsoft.com/office/drawing/2014/main" id="{640CA6D4-7D60-1C6F-9975-6333ACF9DF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Tree>
    <p:extLst>
      <p:ext uri="{BB962C8B-B14F-4D97-AF65-F5344CB8AC3E}">
        <p14:creationId xmlns:p14="http://schemas.microsoft.com/office/powerpoint/2010/main" val="576295193"/>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Title Slide­ - Illustration Blue">
    <p:bg>
      <p:bgPr>
        <a:solidFill>
          <a:schemeClr val="accent3"/>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13" name="Graphic 12">
            <a:extLst>
              <a:ext uri="{FF2B5EF4-FFF2-40B4-BE49-F238E27FC236}">
                <a16:creationId xmlns:a16="http://schemas.microsoft.com/office/drawing/2014/main" id="{6B980B98-A2F2-104F-B1F3-4969CC3C5AC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54240" y="2776810"/>
            <a:ext cx="4431429" cy="3299311"/>
          </a:xfrm>
          <a:prstGeom prst="rect">
            <a:avLst/>
          </a:prstGeom>
        </p:spPr>
      </p:pic>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Graphic 10">
            <a:extLst>
              <a:ext uri="{FF2B5EF4-FFF2-40B4-BE49-F238E27FC236}">
                <a16:creationId xmlns:a16="http://schemas.microsoft.com/office/drawing/2014/main" id="{4ABED557-8CCF-4E06-A4B0-138D63BEA5F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B2E44F33-678A-47EA-AC07-88FFA812975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358465373"/>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Title Slide­ - B2B imager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Picture 10" descr="Background pattern, rectangle&#10;&#10;Description automatically generated">
            <a:extLst>
              <a:ext uri="{FF2B5EF4-FFF2-40B4-BE49-F238E27FC236}">
                <a16:creationId xmlns:a16="http://schemas.microsoft.com/office/drawing/2014/main" id="{531B1FD9-0074-469F-8AE7-E606DAD866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pic>
        <p:nvPicPr>
          <p:cNvPr id="13" name="Graphic 12">
            <a:extLst>
              <a:ext uri="{FF2B5EF4-FFF2-40B4-BE49-F238E27FC236}">
                <a16:creationId xmlns:a16="http://schemas.microsoft.com/office/drawing/2014/main" id="{6929856F-DABF-471F-8B38-2526EC3ED5B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C1AA3B56-2388-49CA-AD18-833EC835425E}"/>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545197885"/>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1_Title Slide­ - B2B imager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Picture 10" descr="Background pattern, rectangle&#10;&#10;Description automatically generated">
            <a:extLst>
              <a:ext uri="{FF2B5EF4-FFF2-40B4-BE49-F238E27FC236}">
                <a16:creationId xmlns:a16="http://schemas.microsoft.com/office/drawing/2014/main" id="{7FD18B49-0479-4CF3-89E4-5BDC364D67A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pic>
        <p:nvPicPr>
          <p:cNvPr id="13" name="Graphic 12">
            <a:extLst>
              <a:ext uri="{FF2B5EF4-FFF2-40B4-BE49-F238E27FC236}">
                <a16:creationId xmlns:a16="http://schemas.microsoft.com/office/drawing/2014/main" id="{4CB7C099-CC69-4D83-991F-6E38857EB54D}"/>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FE6DB80F-96E5-44B2-B38D-57C87BFDD98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880405332"/>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Title Slide­ - Big Type - with Icon">
    <p:bg>
      <p:bgPr>
        <a:solidFill>
          <a:schemeClr val="accent3"/>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76C857-6C05-8E4F-89DE-4C6A9CEA50B0}"/>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4" name="Title Placeholder 1">
            <a:extLst>
              <a:ext uri="{FF2B5EF4-FFF2-40B4-BE49-F238E27FC236}">
                <a16:creationId xmlns:a16="http://schemas.microsoft.com/office/drawing/2014/main" id="{B4CD84E1-A716-784A-BEDC-3F776D13ECA9}"/>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C5F9A24A-091B-1847-A8CD-FA05E6DF03B4}"/>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8" name="Picture Placeholder 6">
            <a:extLst>
              <a:ext uri="{FF2B5EF4-FFF2-40B4-BE49-F238E27FC236}">
                <a16:creationId xmlns:a16="http://schemas.microsoft.com/office/drawing/2014/main" id="{8FA1B8AC-487C-49C6-B84A-CD69B74EDED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08008" y="3835908"/>
            <a:ext cx="2374392" cy="2374392"/>
          </a:xfrm>
          <a:prstGeom prst="rect">
            <a:avLst/>
          </a:prstGeom>
        </p:spPr>
      </p:pic>
      <p:sp>
        <p:nvSpPr>
          <p:cNvPr id="9" name="TextBox 8">
            <a:extLst>
              <a:ext uri="{FF2B5EF4-FFF2-40B4-BE49-F238E27FC236}">
                <a16:creationId xmlns:a16="http://schemas.microsoft.com/office/drawing/2014/main" id="{6D319C69-C7DB-B842-A288-4B78C966A26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1894403A-163E-2F49-B354-92394604048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6" name="Graphic 15">
            <a:extLst>
              <a:ext uri="{FF2B5EF4-FFF2-40B4-BE49-F238E27FC236}">
                <a16:creationId xmlns:a16="http://schemas.microsoft.com/office/drawing/2014/main" id="{9DC265AB-EBB4-4A26-83CD-9770E18E9BEE}"/>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7" name="Rectangle 82">
            <a:extLst>
              <a:ext uri="{FF2B5EF4-FFF2-40B4-BE49-F238E27FC236}">
                <a16:creationId xmlns:a16="http://schemas.microsoft.com/office/drawing/2014/main" id="{677ADEC4-2706-4062-A5A4-0408C76D9CD0}"/>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45010708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Title Slide­ - Big Type">
    <p:bg>
      <p:bgPr>
        <a:solidFill>
          <a:schemeClr val="accent3"/>
        </a:solidFill>
        <a:effectLst/>
      </p:bgPr>
    </p:bg>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FFAEF6FF-624F-F941-8333-F016E751BE8D}"/>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4" name="Text Placeholder 2">
            <a:extLst>
              <a:ext uri="{FF2B5EF4-FFF2-40B4-BE49-F238E27FC236}">
                <a16:creationId xmlns:a16="http://schemas.microsoft.com/office/drawing/2014/main" id="{CE27E99B-5241-0942-B27C-8DC37A0E3488}"/>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D8F6A2D3-237C-B142-BB6C-D1D674B692C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8" name="TextBox 7">
            <a:extLst>
              <a:ext uri="{FF2B5EF4-FFF2-40B4-BE49-F238E27FC236}">
                <a16:creationId xmlns:a16="http://schemas.microsoft.com/office/drawing/2014/main" id="{FE83F0A4-A2E0-234F-9735-E801C509932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955DD0A7-9B3F-B445-B3E3-DCBA18FD69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7" name="Graphic 6">
            <a:extLst>
              <a:ext uri="{FF2B5EF4-FFF2-40B4-BE49-F238E27FC236}">
                <a16:creationId xmlns:a16="http://schemas.microsoft.com/office/drawing/2014/main" id="{EE74BCA9-4EC7-4DCA-BB36-2BA3463C36A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B0957394-30D0-4716-A027-B93A302A2734}"/>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70568551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Title Slide­ - Big Type - VBM+Symbol">
    <p:bg>
      <p:bgPr>
        <a:solidFill>
          <a:schemeClr val="bg1"/>
        </a:solidFill>
        <a:effectLst/>
      </p:bgPr>
    </p:bg>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653EF4D2-FA1F-824F-9159-013422D099C2}"/>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accent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9D0E9125-603C-FE4B-9FE5-B2CDA2CFBDDF}"/>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A75FF374-CE84-874F-AD2F-DEC1ADE14B1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7" name="TextBox 6">
            <a:extLst>
              <a:ext uri="{FF2B5EF4-FFF2-40B4-BE49-F238E27FC236}">
                <a16:creationId xmlns:a16="http://schemas.microsoft.com/office/drawing/2014/main" id="{20F52965-CEEE-2C41-AD99-92F2BDAE802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ADE4A174-513B-AF43-8972-1BF7BACDE2E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2">
            <a:extLst>
              <a:ext uri="{FF2B5EF4-FFF2-40B4-BE49-F238E27FC236}">
                <a16:creationId xmlns:a16="http://schemas.microsoft.com/office/drawing/2014/main" id="{D569423D-2F88-426D-B662-3E29CF5B8F4E}"/>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67E2C032-B12D-4BA9-A8E5-489BAD92E17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14338103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0" name="Title Placeholder 1">
            <a:extLst>
              <a:ext uri="{FF2B5EF4-FFF2-40B4-BE49-F238E27FC236}">
                <a16:creationId xmlns:a16="http://schemas.microsoft.com/office/drawing/2014/main" id="{4B023C5D-F5CC-44FA-834F-43851B9A1016}"/>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F43EE40-5826-477B-BEEF-B50E81BADC3B}"/>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4D3463FD-6F8E-41D2-B867-102704C5E9FC}"/>
              </a:ext>
            </a:extLst>
          </p:cNvPr>
          <p:cNvCxnSpPr>
            <a:cxnSpLocks/>
          </p:cNvCxnSpPr>
          <p:nvPr/>
        </p:nvCxnSpPr>
        <p:spPr>
          <a:xfrm>
            <a:off x="6096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A843B257-7F12-4633-9525-3B6D2C5C2918}"/>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30" name="Straight Connector 29">
            <a:extLst>
              <a:ext uri="{FF2B5EF4-FFF2-40B4-BE49-F238E27FC236}">
                <a16:creationId xmlns:a16="http://schemas.microsoft.com/office/drawing/2014/main" id="{1884D96D-3DE4-40B0-90D8-B5918CF1D0E8}"/>
              </a:ext>
            </a:extLst>
          </p:cNvPr>
          <p:cNvCxnSpPr>
            <a:cxnSpLocks/>
          </p:cNvCxnSpPr>
          <p:nvPr/>
        </p:nvCxnSpPr>
        <p:spPr>
          <a:xfrm>
            <a:off x="3454400" y="2521444"/>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2">
            <a:extLst>
              <a:ext uri="{FF2B5EF4-FFF2-40B4-BE49-F238E27FC236}">
                <a16:creationId xmlns:a16="http://schemas.microsoft.com/office/drawing/2014/main" id="{65176D7D-6355-4FF3-9137-FC5B3D8B657E}"/>
              </a:ext>
            </a:extLst>
          </p:cNvPr>
          <p:cNvSpPr>
            <a:spLocks noGrp="1"/>
          </p:cNvSpPr>
          <p:nvPr>
            <p:ph type="body" sz="quarter" idx="14" hasCustomPrompt="1"/>
          </p:nvPr>
        </p:nvSpPr>
        <p:spPr>
          <a:xfrm>
            <a:off x="6295426"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35" name="Text Placeholder 2">
            <a:extLst>
              <a:ext uri="{FF2B5EF4-FFF2-40B4-BE49-F238E27FC236}">
                <a16:creationId xmlns:a16="http://schemas.microsoft.com/office/drawing/2014/main" id="{87B4ED28-009B-4D27-8603-E737D3353DF0}"/>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36" name="Straight Connector 35">
            <a:extLst>
              <a:ext uri="{FF2B5EF4-FFF2-40B4-BE49-F238E27FC236}">
                <a16:creationId xmlns:a16="http://schemas.microsoft.com/office/drawing/2014/main" id="{E2F40EFA-7CFE-412F-9670-84A0FD0AAAD2}"/>
              </a:ext>
            </a:extLst>
          </p:cNvPr>
          <p:cNvCxnSpPr>
            <a:cxnSpLocks/>
          </p:cNvCxnSpPr>
          <p:nvPr/>
        </p:nvCxnSpPr>
        <p:spPr>
          <a:xfrm>
            <a:off x="90932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B0EAEBC3-D403-4863-B94C-5BA28D11A20E}"/>
              </a:ext>
            </a:extLst>
          </p:cNvPr>
          <p:cNvSpPr>
            <a:spLocks noGrp="1"/>
          </p:cNvSpPr>
          <p:nvPr>
            <p:ph type="body" sz="quarter" idx="18" hasCustomPrompt="1"/>
          </p:nvPr>
        </p:nvSpPr>
        <p:spPr>
          <a:xfrm>
            <a:off x="6096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5</a:t>
            </a:r>
          </a:p>
        </p:txBody>
      </p:sp>
      <p:cxnSp>
        <p:nvCxnSpPr>
          <p:cNvPr id="39" name="Straight Connector 38">
            <a:extLst>
              <a:ext uri="{FF2B5EF4-FFF2-40B4-BE49-F238E27FC236}">
                <a16:creationId xmlns:a16="http://schemas.microsoft.com/office/drawing/2014/main" id="{F0BF9787-757D-4D4A-9D39-36E4F20150F8}"/>
              </a:ext>
            </a:extLst>
          </p:cNvPr>
          <p:cNvCxnSpPr>
            <a:cxnSpLocks/>
          </p:cNvCxnSpPr>
          <p:nvPr/>
        </p:nvCxnSpPr>
        <p:spPr>
          <a:xfrm>
            <a:off x="6096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a16="http://schemas.microsoft.com/office/drawing/2014/main" id="{B39AED03-861E-49F5-9486-9875D7F32529}"/>
              </a:ext>
            </a:extLst>
          </p:cNvPr>
          <p:cNvSpPr>
            <a:spLocks noGrp="1"/>
          </p:cNvSpPr>
          <p:nvPr>
            <p:ph type="body" sz="quarter" idx="20" hasCustomPrompt="1"/>
          </p:nvPr>
        </p:nvSpPr>
        <p:spPr>
          <a:xfrm>
            <a:off x="3454400" y="3962591"/>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6</a:t>
            </a:r>
          </a:p>
        </p:txBody>
      </p:sp>
      <p:cxnSp>
        <p:nvCxnSpPr>
          <p:cNvPr id="42" name="Straight Connector 41">
            <a:extLst>
              <a:ext uri="{FF2B5EF4-FFF2-40B4-BE49-F238E27FC236}">
                <a16:creationId xmlns:a16="http://schemas.microsoft.com/office/drawing/2014/main" id="{C6A4D639-35EE-4A75-9D5D-F5D68D810241}"/>
              </a:ext>
            </a:extLst>
          </p:cNvPr>
          <p:cNvCxnSpPr>
            <a:cxnSpLocks/>
          </p:cNvCxnSpPr>
          <p:nvPr/>
        </p:nvCxnSpPr>
        <p:spPr>
          <a:xfrm>
            <a:off x="3454400" y="4916821"/>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C191B399-15E8-4E18-95CE-9D88E07F669A}"/>
              </a:ext>
            </a:extLst>
          </p:cNvPr>
          <p:cNvSpPr>
            <a:spLocks noGrp="1"/>
          </p:cNvSpPr>
          <p:nvPr>
            <p:ph type="body" sz="quarter" idx="22" hasCustomPrompt="1"/>
          </p:nvPr>
        </p:nvSpPr>
        <p:spPr>
          <a:xfrm>
            <a:off x="6295423"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7</a:t>
            </a:r>
          </a:p>
        </p:txBody>
      </p:sp>
      <p:cxnSp>
        <p:nvCxnSpPr>
          <p:cNvPr id="45" name="Straight Connector 44">
            <a:extLst>
              <a:ext uri="{FF2B5EF4-FFF2-40B4-BE49-F238E27FC236}">
                <a16:creationId xmlns:a16="http://schemas.microsoft.com/office/drawing/2014/main" id="{A9BE4E74-7BEC-498B-AB83-0C7C20ED890A}"/>
              </a:ext>
            </a:extLst>
          </p:cNvPr>
          <p:cNvCxnSpPr>
            <a:cxnSpLocks/>
          </p:cNvCxnSpPr>
          <p:nvPr/>
        </p:nvCxnSpPr>
        <p:spPr>
          <a:xfrm>
            <a:off x="6295423"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 Placeholder 2">
            <a:extLst>
              <a:ext uri="{FF2B5EF4-FFF2-40B4-BE49-F238E27FC236}">
                <a16:creationId xmlns:a16="http://schemas.microsoft.com/office/drawing/2014/main" id="{092CC6EC-3B35-4B15-8ECF-71827B4F7973}"/>
              </a:ext>
            </a:extLst>
          </p:cNvPr>
          <p:cNvSpPr>
            <a:spLocks noGrp="1"/>
          </p:cNvSpPr>
          <p:nvPr>
            <p:ph type="body" sz="quarter" idx="24" hasCustomPrompt="1"/>
          </p:nvPr>
        </p:nvSpPr>
        <p:spPr>
          <a:xfrm>
            <a:off x="90932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8</a:t>
            </a:r>
          </a:p>
        </p:txBody>
      </p:sp>
      <p:cxnSp>
        <p:nvCxnSpPr>
          <p:cNvPr id="48" name="Straight Connector 47">
            <a:extLst>
              <a:ext uri="{FF2B5EF4-FFF2-40B4-BE49-F238E27FC236}">
                <a16:creationId xmlns:a16="http://schemas.microsoft.com/office/drawing/2014/main" id="{CA28FED9-B6B8-4348-BFC2-E292A6FB0FCF}"/>
              </a:ext>
            </a:extLst>
          </p:cNvPr>
          <p:cNvCxnSpPr>
            <a:cxnSpLocks/>
          </p:cNvCxnSpPr>
          <p:nvPr/>
        </p:nvCxnSpPr>
        <p:spPr>
          <a:xfrm>
            <a:off x="90932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11899807-858E-4003-8BDF-4015E542845B}"/>
              </a:ext>
            </a:extLst>
          </p:cNvPr>
          <p:cNvSpPr>
            <a:spLocks noGrp="1"/>
          </p:cNvSpPr>
          <p:nvPr>
            <p:ph sz="quarter" idx="33"/>
          </p:nvPr>
        </p:nvSpPr>
        <p:spPr>
          <a:xfrm>
            <a:off x="609600" y="2643202"/>
            <a:ext cx="247828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6" name="Content Placeholder 2">
            <a:extLst>
              <a:ext uri="{FF2B5EF4-FFF2-40B4-BE49-F238E27FC236}">
                <a16:creationId xmlns:a16="http://schemas.microsoft.com/office/drawing/2014/main" id="{8713D4C8-925C-4E15-9DF9-AB425817C32B}"/>
              </a:ext>
            </a:extLst>
          </p:cNvPr>
          <p:cNvSpPr>
            <a:spLocks noGrp="1"/>
          </p:cNvSpPr>
          <p:nvPr>
            <p:ph sz="quarter" idx="34"/>
          </p:nvPr>
        </p:nvSpPr>
        <p:spPr>
          <a:xfrm>
            <a:off x="3454400" y="2643208"/>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7" name="Content Placeholder 2">
            <a:extLst>
              <a:ext uri="{FF2B5EF4-FFF2-40B4-BE49-F238E27FC236}">
                <a16:creationId xmlns:a16="http://schemas.microsoft.com/office/drawing/2014/main" id="{7EDB3C1E-C224-4411-B608-25ABA2658B70}"/>
              </a:ext>
            </a:extLst>
          </p:cNvPr>
          <p:cNvSpPr>
            <a:spLocks noGrp="1"/>
          </p:cNvSpPr>
          <p:nvPr>
            <p:ph sz="quarter" idx="35"/>
          </p:nvPr>
        </p:nvSpPr>
        <p:spPr>
          <a:xfrm>
            <a:off x="6295426" y="2643202"/>
            <a:ext cx="2489197"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8" name="Content Placeholder 2">
            <a:extLst>
              <a:ext uri="{FF2B5EF4-FFF2-40B4-BE49-F238E27FC236}">
                <a16:creationId xmlns:a16="http://schemas.microsoft.com/office/drawing/2014/main" id="{601DD3FF-8D08-49F7-97A5-81CD5390891E}"/>
              </a:ext>
            </a:extLst>
          </p:cNvPr>
          <p:cNvSpPr>
            <a:spLocks noGrp="1"/>
          </p:cNvSpPr>
          <p:nvPr>
            <p:ph sz="quarter" idx="36"/>
          </p:nvPr>
        </p:nvSpPr>
        <p:spPr>
          <a:xfrm>
            <a:off x="9093200" y="2643202"/>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9" name="Content Placeholder 2">
            <a:extLst>
              <a:ext uri="{FF2B5EF4-FFF2-40B4-BE49-F238E27FC236}">
                <a16:creationId xmlns:a16="http://schemas.microsoft.com/office/drawing/2014/main" id="{E6F0E1CC-E3A5-476C-B9BD-8E55B73C912E}"/>
              </a:ext>
            </a:extLst>
          </p:cNvPr>
          <p:cNvSpPr>
            <a:spLocks noGrp="1"/>
          </p:cNvSpPr>
          <p:nvPr>
            <p:ph sz="quarter" idx="37"/>
          </p:nvPr>
        </p:nvSpPr>
        <p:spPr>
          <a:xfrm>
            <a:off x="609600"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0" name="Content Placeholder 2">
            <a:extLst>
              <a:ext uri="{FF2B5EF4-FFF2-40B4-BE49-F238E27FC236}">
                <a16:creationId xmlns:a16="http://schemas.microsoft.com/office/drawing/2014/main" id="{6CA859C0-8CC8-4AD9-A9BC-64F1FC91D711}"/>
              </a:ext>
            </a:extLst>
          </p:cNvPr>
          <p:cNvSpPr>
            <a:spLocks noGrp="1"/>
          </p:cNvSpPr>
          <p:nvPr>
            <p:ph sz="quarter" idx="38"/>
          </p:nvPr>
        </p:nvSpPr>
        <p:spPr>
          <a:xfrm>
            <a:off x="3454400" y="5024160"/>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1" name="Content Placeholder 2">
            <a:extLst>
              <a:ext uri="{FF2B5EF4-FFF2-40B4-BE49-F238E27FC236}">
                <a16:creationId xmlns:a16="http://schemas.microsoft.com/office/drawing/2014/main" id="{BBD7B664-2D47-45FC-8170-499D24E52CD3}"/>
              </a:ext>
            </a:extLst>
          </p:cNvPr>
          <p:cNvSpPr>
            <a:spLocks noGrp="1"/>
          </p:cNvSpPr>
          <p:nvPr>
            <p:ph sz="quarter" idx="39"/>
          </p:nvPr>
        </p:nvSpPr>
        <p:spPr>
          <a:xfrm>
            <a:off x="6295423"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2" name="Content Placeholder 2">
            <a:extLst>
              <a:ext uri="{FF2B5EF4-FFF2-40B4-BE49-F238E27FC236}">
                <a16:creationId xmlns:a16="http://schemas.microsoft.com/office/drawing/2014/main" id="{7C76208B-5543-46CF-A9E2-FACFA2214379}"/>
              </a:ext>
            </a:extLst>
          </p:cNvPr>
          <p:cNvSpPr>
            <a:spLocks noGrp="1"/>
          </p:cNvSpPr>
          <p:nvPr>
            <p:ph sz="quarter" idx="40"/>
          </p:nvPr>
        </p:nvSpPr>
        <p:spPr>
          <a:xfrm>
            <a:off x="9089423" y="5007399"/>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cxnSp>
        <p:nvCxnSpPr>
          <p:cNvPr id="40" name="Straight Connector 39">
            <a:extLst>
              <a:ext uri="{FF2B5EF4-FFF2-40B4-BE49-F238E27FC236}">
                <a16:creationId xmlns:a16="http://schemas.microsoft.com/office/drawing/2014/main" id="{F1B229B7-1E51-4DB5-8A87-EA006CA75597}"/>
              </a:ext>
            </a:extLst>
          </p:cNvPr>
          <p:cNvCxnSpPr>
            <a:cxnSpLocks/>
          </p:cNvCxnSpPr>
          <p:nvPr/>
        </p:nvCxnSpPr>
        <p:spPr>
          <a:xfrm>
            <a:off x="6295426" y="2521444"/>
            <a:ext cx="2489197"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pic>
        <p:nvPicPr>
          <p:cNvPr id="31" name="Picture 30" descr="Logo&#10;&#10;Description automatically generated">
            <a:extLst>
              <a:ext uri="{FF2B5EF4-FFF2-40B4-BE49-F238E27FC236}">
                <a16:creationId xmlns:a16="http://schemas.microsoft.com/office/drawing/2014/main" id="{BEC567DB-456B-4C04-85C5-43BB8355521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3" name="TextBox 32">
            <a:extLst>
              <a:ext uri="{FF2B5EF4-FFF2-40B4-BE49-F238E27FC236}">
                <a16:creationId xmlns:a16="http://schemas.microsoft.com/office/drawing/2014/main" id="{D076AD15-8A80-4D5C-99D2-930048D9981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 name="TextBox 1">
            <a:extLst>
              <a:ext uri="{FF2B5EF4-FFF2-40B4-BE49-F238E27FC236}">
                <a16:creationId xmlns:a16="http://schemas.microsoft.com/office/drawing/2014/main" id="{29ACA210-CD82-4973-86C5-C81EDE5EA83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3" name="Rectangle 82">
            <a:extLst>
              <a:ext uri="{FF2B5EF4-FFF2-40B4-BE49-F238E27FC236}">
                <a16:creationId xmlns:a16="http://schemas.microsoft.com/office/drawing/2014/main" id="{6B9A56F8-EB09-4F40-91B6-8D1D2F55308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46" name="Graphic 45">
            <a:extLst>
              <a:ext uri="{FF2B5EF4-FFF2-40B4-BE49-F238E27FC236}">
                <a16:creationId xmlns:a16="http://schemas.microsoft.com/office/drawing/2014/main" id="{1A738C1A-312C-4A5E-B567-CBA919874D0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214120311"/>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52">
          <p15:clr>
            <a:srgbClr val="FBAE40"/>
          </p15:clr>
        </p15:guide>
        <p15:guide id="15" pos="2184">
          <p15:clr>
            <a:srgbClr val="FBAE40"/>
          </p15:clr>
        </p15:guide>
        <p15:guide id="16" pos="3744">
          <p15:clr>
            <a:srgbClr val="FBAE40"/>
          </p15:clr>
        </p15:guide>
        <p15:guide id="17" pos="3960">
          <p15:clr>
            <a:srgbClr val="FBAE40"/>
          </p15:clr>
        </p15:guide>
        <p15:guide id="18" pos="5520">
          <p15:clr>
            <a:srgbClr val="FBAE40"/>
          </p15:clr>
        </p15:guide>
        <p15:guide id="19" pos="5736">
          <p15:clr>
            <a:srgbClr val="FBAE40"/>
          </p15:clr>
        </p15:guide>
        <p15:guide id="20" orient="horz" pos="100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umbering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Content Placeholder 2">
            <a:extLst>
              <a:ext uri="{FF2B5EF4-FFF2-40B4-BE49-F238E27FC236}">
                <a16:creationId xmlns:a16="http://schemas.microsoft.com/office/drawing/2014/main" id="{9CE45557-2782-1C4D-9649-898298039264}"/>
              </a:ext>
            </a:extLst>
          </p:cNvPr>
          <p:cNvSpPr>
            <a:spLocks noGrp="1"/>
          </p:cNvSpPr>
          <p:nvPr>
            <p:ph sz="quarter" idx="11" hasCustomPrompt="1"/>
          </p:nvPr>
        </p:nvSpPr>
        <p:spPr>
          <a:xfrm>
            <a:off x="609599" y="1600200"/>
            <a:ext cx="8153401" cy="4610100"/>
          </a:xfrm>
        </p:spPr>
        <p:txBody>
          <a:bodyPr>
            <a:noAutofit/>
          </a:bodyPr>
          <a:lstStyle>
            <a:lvl1pPr marL="230188" indent="-230188">
              <a:lnSpc>
                <a:spcPct val="100000"/>
              </a:lnSpc>
              <a:spcBef>
                <a:spcPts val="1200"/>
              </a:spcBef>
              <a:spcAft>
                <a:spcPts val="800"/>
              </a:spcAft>
              <a:buFont typeface="+mj-lt"/>
              <a:buAutoNum type="arabicPeriod"/>
              <a:tabLst/>
              <a:defRPr sz="160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200"/>
            </a:lvl2pPr>
            <a:lvl3pPr marL="457200" indent="-228600">
              <a:lnSpc>
                <a:spcPct val="110000"/>
              </a:lnSpc>
              <a:spcBef>
                <a:spcPts val="0"/>
              </a:spcBef>
              <a:tabLst/>
              <a:defRPr sz="1600"/>
            </a:lvl3pPr>
            <a:lvl4pPr marL="685800" indent="-228600">
              <a:lnSpc>
                <a:spcPct val="110000"/>
              </a:lnSpc>
              <a:spcBef>
                <a:spcPts val="0"/>
              </a:spcBef>
              <a:tabLst/>
              <a:defRPr sz="1600"/>
            </a:lvl4pPr>
            <a:lvl5pPr>
              <a:lnSpc>
                <a:spcPct val="100000"/>
              </a:lnSpc>
              <a:defRPr sz="1400"/>
            </a:lvl5pPr>
          </a:lstStyle>
          <a:p>
            <a:pPr lvl="0"/>
            <a:r>
              <a:rPr lang="en-US"/>
              <a:t>Click to edit numbering text styles</a:t>
            </a:r>
          </a:p>
          <a:p>
            <a:pPr lvl="2"/>
            <a:r>
              <a:rPr lang="en-US"/>
              <a:t>Second bullet level</a:t>
            </a:r>
          </a:p>
          <a:p>
            <a:pPr lvl="3"/>
            <a:r>
              <a:rPr lang="en-US"/>
              <a:t>Third bullet  level</a:t>
            </a:r>
          </a:p>
        </p:txBody>
      </p:sp>
      <p:sp>
        <p:nvSpPr>
          <p:cNvPr id="14" name="Text Placeholder 2">
            <a:extLst>
              <a:ext uri="{FF2B5EF4-FFF2-40B4-BE49-F238E27FC236}">
                <a16:creationId xmlns:a16="http://schemas.microsoft.com/office/drawing/2014/main" id="{69B99707-631C-504C-957F-75DF92D4259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9" name="Text Placeholder 2">
            <a:extLst>
              <a:ext uri="{FF2B5EF4-FFF2-40B4-BE49-F238E27FC236}">
                <a16:creationId xmlns:a16="http://schemas.microsoft.com/office/drawing/2014/main" id="{B3F65495-12A4-4284-86B6-8783B6533829}"/>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0" name="TextBox 9">
            <a:extLst>
              <a:ext uri="{FF2B5EF4-FFF2-40B4-BE49-F238E27FC236}">
                <a16:creationId xmlns:a16="http://schemas.microsoft.com/office/drawing/2014/main" id="{FFFA63EF-612C-4DDE-BDB9-DD67DDE0B3DF}"/>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75425997"/>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pic>
        <p:nvPicPr>
          <p:cNvPr id="11" name="Picture 10" descr="Logo&#10;&#10;Description automatically generated">
            <a:extLst>
              <a:ext uri="{FF2B5EF4-FFF2-40B4-BE49-F238E27FC236}">
                <a16:creationId xmlns:a16="http://schemas.microsoft.com/office/drawing/2014/main" id="{AF40C379-F42C-48E2-9BF6-F41A857ED5C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2" name="TextBox 11">
            <a:extLst>
              <a:ext uri="{FF2B5EF4-FFF2-40B4-BE49-F238E27FC236}">
                <a16:creationId xmlns:a16="http://schemas.microsoft.com/office/drawing/2014/main" id="{5902A4BD-9D83-44B2-ACE3-88F0098F37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C8D9AF42-CC7A-4B9F-B211-4FF9B1A9EA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5" name="Rectangle 82">
            <a:extLst>
              <a:ext uri="{FF2B5EF4-FFF2-40B4-BE49-F238E27FC236}">
                <a16:creationId xmlns:a16="http://schemas.microsoft.com/office/drawing/2014/main" id="{F4323786-EA2E-40B7-B647-9949EA1B9B6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CCA81A6E-0CF0-4338-B8B5-E72C667E631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435980102"/>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Section Header -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1" name="TextBox 10">
            <a:extLst>
              <a:ext uri="{FF2B5EF4-FFF2-40B4-BE49-F238E27FC236}">
                <a16:creationId xmlns:a16="http://schemas.microsoft.com/office/drawing/2014/main" id="{F21E25E2-478B-4A61-B489-BCCB76E32FA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0DD9929F-8F44-4512-A3C5-4A94AA39173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3587FB0F-0E7B-49AB-95F9-0BE1492C27B8}"/>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A225AB9E-6270-411B-BA41-FE4DC155E9D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8499416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Section Header -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B9DDFC30-4C35-4FFE-B78F-CC6778ACBCB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88ED936E-64AB-439B-98BB-2235A783FB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7A2422CE-195E-4DA5-9984-0FE3619373F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710D1EF4-44F9-49FB-BA15-FDE8DBFE383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98966507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Section Header -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9E6CA2-344D-4DE3-AED7-2763D00E6F2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11F327F-1FC5-4766-BD46-CC371BD2A4C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2F564589-4D8E-4B07-B6EF-C13FC69FF1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75E9EB26-B07A-4858-8583-AA49119DFAF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D9CB0298-1E33-4FE2-B7BD-6E00FE1A26E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88447839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Section Header -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CB6150-C0E7-4A2D-82C2-2A7C8BF43AD4}"/>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93D4241A-A15C-479B-B2A0-F40EAD45853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CA0CD241-C7A6-4F00-9726-06138E6089B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A91C7B16-958E-4EBE-AC41-B49A60AA54D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2479FC45-EBBC-4782-87D2-86608560F9CC}"/>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73746074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Section Header -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BAF715-EBE8-446C-91FD-813ACDD79FAC}"/>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DB00655D-D26A-4756-9390-58205F822B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5771495-DD2C-4133-A19E-D2FC4E0161A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865242E3-D0EC-4498-BC2E-BA974FBDAA9D}"/>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7E607763-3821-420C-ACA3-5EC3B11F88E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2228608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Section Header -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0B0A4C-A4E3-4EFF-811D-C8F7F71DDADD}"/>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289084A-677C-4667-80CD-ACE9A503F27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018D356-C67E-4C15-9A94-5289D723453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128CE00D-241A-4667-ADFB-106FE417DD3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C0EA51A1-56A3-4324-9B20-1DC16E95347B}"/>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88473458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Section Header - 7">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82F6FB-6C88-4EEE-9198-A9B87177A1B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CB6F9526-02BF-4F7A-B3A0-57215B91A5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DCD776A7-A108-4986-8E36-1A1B07036F5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6E30A2C6-3416-414C-A125-983540B4A5B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E1592E0D-D96C-4EEC-864F-766BBA8B513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36623254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Section Header - 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FC571ED-58FB-4FE8-A7F4-3671854D6560}"/>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28BDDD1-E673-413B-ABF2-1F205D7C233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1405CC88-5C99-4116-8382-D1031391C5A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24BD336C-4C14-4603-9D44-C23F03FB9AB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5EF51455-186B-4653-A265-9D454538EF34}"/>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406136562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Section Header - Text only">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6B6122-7868-471E-9927-60AD16254628}"/>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EF2D28D-835D-674E-9C16-1E2C9608E6B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5" name="Title 1">
            <a:extLst>
              <a:ext uri="{FF2B5EF4-FFF2-40B4-BE49-F238E27FC236}">
                <a16:creationId xmlns:a16="http://schemas.microsoft.com/office/drawing/2014/main" id="{163B2BCD-5F69-8D43-8F89-629C13FC61F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6" name="Text Placeholder 3">
            <a:extLst>
              <a:ext uri="{FF2B5EF4-FFF2-40B4-BE49-F238E27FC236}">
                <a16:creationId xmlns:a16="http://schemas.microsoft.com/office/drawing/2014/main" id="{ECA1875B-428C-074B-81DA-1C09468F0A4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E4CF6F7F-687B-4B57-8E8F-5B349EA3B3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D05263A8-6FCF-4763-8B81-709E07B359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Graphic 9">
            <a:extLst>
              <a:ext uri="{FF2B5EF4-FFF2-40B4-BE49-F238E27FC236}">
                <a16:creationId xmlns:a16="http://schemas.microsoft.com/office/drawing/2014/main" id="{F28DEC49-3A24-4F15-BA2F-3FF11C8816D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4E66CCDB-3D15-42FC-8F6F-2697B9D6A01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38868290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 Light Photo">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76AED2-1CFF-4BDE-9E1E-69CBC3EB080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81596"/>
          </a:xfrm>
          <a:prstGeom prst="rect">
            <a:avLst/>
          </a:prstGeom>
        </p:spPr>
      </p:pic>
      <p:pic>
        <p:nvPicPr>
          <p:cNvPr id="15" name="Picture 14">
            <a:extLst>
              <a:ext uri="{FF2B5EF4-FFF2-40B4-BE49-F238E27FC236}">
                <a16:creationId xmlns:a16="http://schemas.microsoft.com/office/drawing/2014/main" id="{54848DAD-A1C5-BA4C-9B67-B4FD8714D28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18" name="Title Placeholder 1">
            <a:extLst>
              <a:ext uri="{FF2B5EF4-FFF2-40B4-BE49-F238E27FC236}">
                <a16:creationId xmlns:a16="http://schemas.microsoft.com/office/drawing/2014/main" id="{7F36E9A5-B20B-9240-BE59-A48AFE097B74}"/>
              </a:ext>
            </a:extLst>
          </p:cNvPr>
          <p:cNvSpPr>
            <a:spLocks noGrp="1"/>
          </p:cNvSpPr>
          <p:nvPr>
            <p:ph type="title" hasCustomPrompt="1"/>
          </p:nvPr>
        </p:nvSpPr>
        <p:spPr>
          <a:xfrm>
            <a:off x="614173" y="1610833"/>
            <a:ext cx="5481827"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20" name="Text Placeholder 2">
            <a:extLst>
              <a:ext uri="{FF2B5EF4-FFF2-40B4-BE49-F238E27FC236}">
                <a16:creationId xmlns:a16="http://schemas.microsoft.com/office/drawing/2014/main" id="{6856474F-DB99-E44D-BFE6-6C67698BAD78}"/>
              </a:ext>
            </a:extLst>
          </p:cNvPr>
          <p:cNvSpPr>
            <a:spLocks noGrp="1"/>
          </p:cNvSpPr>
          <p:nvPr>
            <p:ph type="body" sz="quarter" idx="10" hasCustomPrompt="1"/>
          </p:nvPr>
        </p:nvSpPr>
        <p:spPr>
          <a:xfrm>
            <a:off x="614173" y="2647860"/>
            <a:ext cx="5481826"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9" name="Picture 8" descr="Background pattern, rectangle&#10;&#10;Description automatically generated">
            <a:extLst>
              <a:ext uri="{FF2B5EF4-FFF2-40B4-BE49-F238E27FC236}">
                <a16:creationId xmlns:a16="http://schemas.microsoft.com/office/drawing/2014/main" id="{03B21D41-9026-49AE-9F0C-C3635D6835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10" name="TextBox 9">
            <a:extLst>
              <a:ext uri="{FF2B5EF4-FFF2-40B4-BE49-F238E27FC236}">
                <a16:creationId xmlns:a16="http://schemas.microsoft.com/office/drawing/2014/main" id="{F9560AEA-675B-0747-9C5B-DBF5C5D4574C}"/>
              </a:ext>
            </a:extLst>
          </p:cNvPr>
          <p:cNvSpPr txBox="1"/>
          <p:nvPr/>
        </p:nvSpPr>
        <p:spPr>
          <a:xfrm>
            <a:off x="9375969" y="6587711"/>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2475C2A6-77D3-EE48-B7DC-5AD197DBE1D7}"/>
              </a:ext>
            </a:extLst>
          </p:cNvPr>
          <p:cNvSpPr txBox="1"/>
          <p:nvPr/>
        </p:nvSpPr>
        <p:spPr>
          <a:xfrm>
            <a:off x="11449612" y="6587710"/>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459691817"/>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Big Statement - Text">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898EDF07-72EA-CE41-A35E-2CE9B7FCED0C}"/>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5636F92-56A3-4048-9234-A4D4D6B14029}"/>
              </a:ext>
            </a:extLst>
          </p:cNvPr>
          <p:cNvSpPr>
            <a:spLocks noGrp="1"/>
          </p:cNvSpPr>
          <p:nvPr>
            <p:ph sz="quarter" idx="27"/>
          </p:nvPr>
        </p:nvSpPr>
        <p:spPr>
          <a:xfrm>
            <a:off x="609600" y="1600200"/>
            <a:ext cx="10972800" cy="4610100"/>
          </a:xfrm>
        </p:spPr>
        <p:txBody>
          <a:bodyPr>
            <a:noAutofit/>
          </a:bodyPr>
          <a:lstStyle>
            <a:lvl1pPr marL="514350" marR="0" indent="-514350" algn="l" defTabSz="914400" rtl="0" eaLnBrk="1" fontAlgn="auto" latinLnBrk="0" hangingPunct="1">
              <a:lnSpc>
                <a:spcPct val="100000"/>
              </a:lnSpc>
              <a:spcBef>
                <a:spcPts val="0"/>
              </a:spcBef>
              <a:spcAft>
                <a:spcPts val="1200"/>
              </a:spcAft>
              <a:buClr>
                <a:schemeClr val="accent1"/>
              </a:buClr>
              <a:buSzTx/>
              <a:buFont typeface="+mj-lt"/>
              <a:buAutoNum type="arabicPeriod"/>
              <a:tabLst/>
              <a:defRPr sz="3200" b="0" i="0">
                <a:solidFill>
                  <a:schemeClr val="tx1"/>
                </a:solidFill>
                <a:latin typeface="Visa Dialect Medium" pitchFamily="2" charset="0"/>
              </a:defRPr>
            </a:lvl1pPr>
            <a:lvl2pPr>
              <a:lnSpc>
                <a:spcPct val="100000"/>
              </a:lnSpc>
              <a:spcBef>
                <a:spcPts val="600"/>
              </a:spcBef>
              <a:defRPr sz="1050"/>
            </a:lvl2pPr>
            <a:lvl3pPr marL="171450" indent="-171450">
              <a:lnSpc>
                <a:spcPct val="100000"/>
              </a:lnSpc>
              <a:spcBef>
                <a:spcPts val="300"/>
              </a:spcBef>
              <a:tabLst/>
              <a:defRPr sz="1050"/>
            </a:lvl3pPr>
            <a:lvl4pPr marL="344488" indent="-173038">
              <a:lnSpc>
                <a:spcPct val="100000"/>
              </a:lnSpc>
              <a:spcBef>
                <a:spcPts val="300"/>
              </a:spcBef>
              <a:tabLst/>
              <a:defRPr sz="1050"/>
            </a:lvl4pPr>
            <a:lvl5pPr marL="514350" indent="-171450">
              <a:lnSpc>
                <a:spcPct val="100000"/>
              </a:lnSpc>
              <a:spcBef>
                <a:spcPts val="300"/>
              </a:spcBef>
              <a:tabLst/>
              <a:defRPr sz="1050"/>
            </a:lvl5pPr>
            <a:lvl6pPr marL="685800" indent="-176213">
              <a:tabLst/>
              <a:defRPr sz="1050"/>
            </a:lvl6pPr>
          </a:lstStyle>
          <a:p>
            <a:pPr marL="514350" marR="0" lvl="0"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Click to edit Master text styles</a:t>
            </a:r>
          </a:p>
          <a:p>
            <a:pPr marL="514350" marR="0" lvl="1"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Second level</a:t>
            </a:r>
          </a:p>
          <a:p>
            <a:pPr marL="514350" marR="0" lvl="2"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Third level</a:t>
            </a:r>
          </a:p>
          <a:p>
            <a:pPr marL="514350" marR="0" lvl="3"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Fourth level</a:t>
            </a:r>
          </a:p>
          <a:p>
            <a:pPr marL="514350" marR="0" lvl="4"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Fifth level</a:t>
            </a:r>
          </a:p>
        </p:txBody>
      </p:sp>
      <p:pic>
        <p:nvPicPr>
          <p:cNvPr id="11" name="Picture 10" descr="Logo&#10;&#10;Description automatically generated">
            <a:extLst>
              <a:ext uri="{FF2B5EF4-FFF2-40B4-BE49-F238E27FC236}">
                <a16:creationId xmlns:a16="http://schemas.microsoft.com/office/drawing/2014/main" id="{764807F4-3A5E-4790-8BFF-9F75F97358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2758" y="6471697"/>
            <a:ext cx="552782" cy="179101"/>
          </a:xfrm>
          <a:prstGeom prst="rect">
            <a:avLst/>
          </a:prstGeom>
        </p:spPr>
      </p:pic>
      <p:sp>
        <p:nvSpPr>
          <p:cNvPr id="13" name="Title Placeholder 1">
            <a:extLst>
              <a:ext uri="{FF2B5EF4-FFF2-40B4-BE49-F238E27FC236}">
                <a16:creationId xmlns:a16="http://schemas.microsoft.com/office/drawing/2014/main" id="{1A80DBE0-EA23-914C-BE1F-E2E9FA5493C2}"/>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4" name="Text Placeholder 2">
            <a:extLst>
              <a:ext uri="{FF2B5EF4-FFF2-40B4-BE49-F238E27FC236}">
                <a16:creationId xmlns:a16="http://schemas.microsoft.com/office/drawing/2014/main" id="{B71262D7-4155-664A-A7EF-0F6CD92AC9E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A62BCEA-A68A-4769-B6ED-EF217FA5B7A2}"/>
              </a:ext>
            </a:extLst>
          </p:cNvPr>
          <p:cNvSpPr txBox="1"/>
          <p:nvPr/>
        </p:nvSpPr>
        <p:spPr>
          <a:xfrm>
            <a:off x="9350396" y="6577470"/>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9" name="Text Placeholder 2">
            <a:extLst>
              <a:ext uri="{FF2B5EF4-FFF2-40B4-BE49-F238E27FC236}">
                <a16:creationId xmlns:a16="http://schemas.microsoft.com/office/drawing/2014/main" id="{7F5C9A73-A701-4C1A-8996-020E12C23E81}"/>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0" name="TextBox 19">
            <a:extLst>
              <a:ext uri="{FF2B5EF4-FFF2-40B4-BE49-F238E27FC236}">
                <a16:creationId xmlns:a16="http://schemas.microsoft.com/office/drawing/2014/main" id="{1730269A-08C3-4518-B8B4-B1B1540EC7C4}"/>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142281718"/>
      </p:ext>
    </p:extLst>
  </p:cSld>
  <p:clrMapOvr>
    <a:masterClrMapping/>
  </p:clrMapOvr>
  <p:hf sldNum="0" hdr="0" dt="0"/>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Q&amp;A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C7A211-453E-4D0B-AEB3-1E2206B264F1}"/>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Box 7">
            <a:extLst>
              <a:ext uri="{FF2B5EF4-FFF2-40B4-BE49-F238E27FC236}">
                <a16:creationId xmlns:a16="http://schemas.microsoft.com/office/drawing/2014/main" id="{0A96E994-B347-4526-B8DE-2F0DEE90471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5" name="TextBox 4">
            <a:extLst>
              <a:ext uri="{FF2B5EF4-FFF2-40B4-BE49-F238E27FC236}">
                <a16:creationId xmlns:a16="http://schemas.microsoft.com/office/drawing/2014/main" id="{F29A7E0F-7DCB-4BBC-8865-65F8E448C5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6" name="Graphic 5">
            <a:extLst>
              <a:ext uri="{FF2B5EF4-FFF2-40B4-BE49-F238E27FC236}">
                <a16:creationId xmlns:a16="http://schemas.microsoft.com/office/drawing/2014/main" id="{15C50D10-4CF2-456D-9012-B0BDC5857F2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9" name="Rectangle 82">
            <a:extLst>
              <a:ext uri="{FF2B5EF4-FFF2-40B4-BE49-F238E27FC236}">
                <a16:creationId xmlns:a16="http://schemas.microsoft.com/office/drawing/2014/main" id="{E7DDB7CD-21A1-4A4A-9949-0FFCAC055BE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15729182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Q&amp;A - Whit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descr="Logo&#10;&#10;Description automatically generated">
            <a:extLst>
              <a:ext uri="{FF2B5EF4-FFF2-40B4-BE49-F238E27FC236}">
                <a16:creationId xmlns:a16="http://schemas.microsoft.com/office/drawing/2014/main" id="{6ED1F4B8-24E0-4ED5-9093-8C027FEFB19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8" name="TextBox 7">
            <a:extLst>
              <a:ext uri="{FF2B5EF4-FFF2-40B4-BE49-F238E27FC236}">
                <a16:creationId xmlns:a16="http://schemas.microsoft.com/office/drawing/2014/main" id="{065FE600-6E90-41CA-925C-7248AED93E6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5" name="TextBox 4">
            <a:extLst>
              <a:ext uri="{FF2B5EF4-FFF2-40B4-BE49-F238E27FC236}">
                <a16:creationId xmlns:a16="http://schemas.microsoft.com/office/drawing/2014/main" id="{79115DBC-2B4F-4AA2-867E-80D7D554C0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82">
            <a:extLst>
              <a:ext uri="{FF2B5EF4-FFF2-40B4-BE49-F238E27FC236}">
                <a16:creationId xmlns:a16="http://schemas.microsoft.com/office/drawing/2014/main" id="{CDDE597F-BAEB-47E8-867F-ACD8DECD92B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9" name="Graphic 8">
            <a:extLst>
              <a:ext uri="{FF2B5EF4-FFF2-40B4-BE49-F238E27FC236}">
                <a16:creationId xmlns:a16="http://schemas.microsoft.com/office/drawing/2014/main" id="{34C021FF-E312-4A2C-A51C-EF33A3276088}"/>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6590452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8A2B29E-2D28-4D18-9E99-053B3761068F}"/>
              </a:ext>
            </a:extLst>
          </p:cNvPr>
          <p:cNvGraphicFramePr>
            <a:graphicFrameLocks noChangeAspect="1"/>
          </p:cNvGraphicFramePr>
          <p:nvPr userDrawn="1">
            <p:custDataLst>
              <p:tags r:id="rId1"/>
            </p:custDataLst>
            <p:extLst>
              <p:ext uri="{D42A27DB-BD31-4B8C-83A1-F6EECF244321}">
                <p14:modId xmlns:p14="http://schemas.microsoft.com/office/powerpoint/2010/main" val="22387472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18A2B29E-2D28-4D18-9E99-053B3761068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01F9548-162A-4715-BBDE-BD262EE6732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5B0F3AB-1D3B-49D8-9299-CC0116B50C6C}"/>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
        <p:nvSpPr>
          <p:cNvPr id="2" name="Slide Number Placeholder 1">
            <a:extLst>
              <a:ext uri="{FF2B5EF4-FFF2-40B4-BE49-F238E27FC236}">
                <a16:creationId xmlns:a16="http://schemas.microsoft.com/office/drawing/2014/main" id="{0BE16C14-4943-413C-A577-91BEFC94A18A}"/>
              </a:ext>
            </a:extLst>
          </p:cNvPr>
          <p:cNvSpPr>
            <a:spLocks noGrp="1"/>
          </p:cNvSpPr>
          <p:nvPr>
            <p:ph type="sldNum" sz="quarter" idx="31"/>
          </p:nvPr>
        </p:nvSpPr>
        <p:spPr/>
        <p:txBody>
          <a:bodyPr/>
          <a:lstStyle/>
          <a:p>
            <a:fld id="{9466916A-1A85-4539-B42A-68ACEF8D2CF9}" type="slidenum">
              <a:rPr lang="en-US" smtClean="0"/>
              <a:t>‹#›</a:t>
            </a:fld>
            <a:endParaRPr lang="en-US"/>
          </a:p>
        </p:txBody>
      </p:sp>
      <p:sp>
        <p:nvSpPr>
          <p:cNvPr id="4" name="Footer Placeholder 3">
            <a:extLst>
              <a:ext uri="{FF2B5EF4-FFF2-40B4-BE49-F238E27FC236}">
                <a16:creationId xmlns:a16="http://schemas.microsoft.com/office/drawing/2014/main" id="{81BAF6C7-94CD-446B-B7F3-8CDB7F2C5B66}"/>
              </a:ext>
            </a:extLst>
          </p:cNvPr>
          <p:cNvSpPr>
            <a:spLocks noGrp="1"/>
          </p:cNvSpPr>
          <p:nvPr>
            <p:ph type="ftr" sz="quarter" idx="32"/>
          </p:nvPr>
        </p:nvSpPr>
        <p:spPr/>
        <p:txBody>
          <a:bodyPr/>
          <a:lstStyle/>
          <a:p>
            <a:r>
              <a:rPr lang="en-US"/>
              <a:t>|  Visa Consulting and Analytics  |  Hudson River CCU   |   Consumer Debit Assessment Final Readout  |  Visa Confidential</a:t>
            </a:r>
          </a:p>
        </p:txBody>
      </p:sp>
    </p:spTree>
    <p:extLst>
      <p:ext uri="{BB962C8B-B14F-4D97-AF65-F5344CB8AC3E}">
        <p14:creationId xmlns:p14="http://schemas.microsoft.com/office/powerpoint/2010/main" val="3303040566"/>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Title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pic>
        <p:nvPicPr>
          <p:cNvPr id="12" name="Picture 11" descr="Logo&#10;&#10;Description automatically generated">
            <a:extLst>
              <a:ext uri="{FF2B5EF4-FFF2-40B4-BE49-F238E27FC236}">
                <a16:creationId xmlns:a16="http://schemas.microsoft.com/office/drawing/2014/main" id="{073FB1A2-EA14-4F6C-86F9-FD497A3034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94826C0C-2EDB-488A-8715-85AF64027CCD}"/>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B5D785AC-4A3E-4F1C-B384-9A61E41DFD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Rectangle 82">
            <a:extLst>
              <a:ext uri="{FF2B5EF4-FFF2-40B4-BE49-F238E27FC236}">
                <a16:creationId xmlns:a16="http://schemas.microsoft.com/office/drawing/2014/main" id="{9F5F2119-7601-40C9-87DF-B2193F30F8D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6FB63FD8-0758-4631-A48E-FC82B0F293A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F8A4BC33-47D5-4C17-A832-615394206016}"/>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407F825E-279A-42B9-8D5E-A6FCBD263103}"/>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205793734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Title, Subhead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03A7B655-B37E-46E5-802C-742A2A25DE2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06C247F9-3C5B-40D1-B172-8C1001C6650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537B5D24-BCF6-4AB5-86FA-E3145B772484}"/>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47CE4FEC-A15F-4A20-979C-02856739CD5E}"/>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82776546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Title, Subhead and Bullets - centere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201841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BBFFB18F-502B-4620-8EBB-ADDCDAFFE00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F3D92FE-9EF1-45FA-83AE-7DEE9BCD7F9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25FA2F0B-B299-49AC-AD78-66659627AB20}"/>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238CDA6A-9332-408B-BC89-3CE760634B95}"/>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2395740922"/>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Numbering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Content Placeholder 2">
            <a:extLst>
              <a:ext uri="{FF2B5EF4-FFF2-40B4-BE49-F238E27FC236}">
                <a16:creationId xmlns:a16="http://schemas.microsoft.com/office/drawing/2014/main" id="{9CE45557-2782-1C4D-9649-898298039264}"/>
              </a:ext>
            </a:extLst>
          </p:cNvPr>
          <p:cNvSpPr>
            <a:spLocks noGrp="1"/>
          </p:cNvSpPr>
          <p:nvPr>
            <p:ph sz="quarter" idx="11" hasCustomPrompt="1"/>
          </p:nvPr>
        </p:nvSpPr>
        <p:spPr>
          <a:xfrm>
            <a:off x="609599" y="1600200"/>
            <a:ext cx="8153401" cy="4610100"/>
          </a:xfrm>
        </p:spPr>
        <p:txBody>
          <a:bodyPr>
            <a:noAutofit/>
          </a:bodyPr>
          <a:lstStyle>
            <a:lvl1pPr marL="230188" indent="-230188">
              <a:lnSpc>
                <a:spcPct val="100000"/>
              </a:lnSpc>
              <a:spcBef>
                <a:spcPts val="1200"/>
              </a:spcBef>
              <a:spcAft>
                <a:spcPts val="800"/>
              </a:spcAft>
              <a:buFont typeface="+mj-lt"/>
              <a:buAutoNum type="arabicPeriod"/>
              <a:tabLst/>
              <a:defRPr sz="160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200"/>
            </a:lvl2pPr>
            <a:lvl3pPr marL="457200" indent="-228600">
              <a:lnSpc>
                <a:spcPct val="110000"/>
              </a:lnSpc>
              <a:spcBef>
                <a:spcPts val="0"/>
              </a:spcBef>
              <a:tabLst/>
              <a:defRPr sz="1600"/>
            </a:lvl3pPr>
            <a:lvl4pPr marL="685800" indent="-228600">
              <a:lnSpc>
                <a:spcPct val="110000"/>
              </a:lnSpc>
              <a:spcBef>
                <a:spcPts val="0"/>
              </a:spcBef>
              <a:tabLst/>
              <a:defRPr sz="1600"/>
            </a:lvl4pPr>
            <a:lvl5pPr>
              <a:lnSpc>
                <a:spcPct val="100000"/>
              </a:lnSpc>
              <a:defRPr sz="1400"/>
            </a:lvl5pPr>
          </a:lstStyle>
          <a:p>
            <a:pPr lvl="0"/>
            <a:r>
              <a:rPr lang="en-US"/>
              <a:t>Click to edit numbering text styles</a:t>
            </a:r>
          </a:p>
          <a:p>
            <a:pPr lvl="2"/>
            <a:r>
              <a:rPr lang="en-US"/>
              <a:t>Second bullet level</a:t>
            </a:r>
          </a:p>
          <a:p>
            <a:pPr lvl="3"/>
            <a:r>
              <a:rPr lang="en-US"/>
              <a:t>Third bullet  level</a:t>
            </a:r>
          </a:p>
        </p:txBody>
      </p:sp>
      <p:sp>
        <p:nvSpPr>
          <p:cNvPr id="14" name="Text Placeholder 2">
            <a:extLst>
              <a:ext uri="{FF2B5EF4-FFF2-40B4-BE49-F238E27FC236}">
                <a16:creationId xmlns:a16="http://schemas.microsoft.com/office/drawing/2014/main" id="{69B99707-631C-504C-957F-75DF92D4259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5" name="Text Placeholder 2">
            <a:extLst>
              <a:ext uri="{FF2B5EF4-FFF2-40B4-BE49-F238E27FC236}">
                <a16:creationId xmlns:a16="http://schemas.microsoft.com/office/drawing/2014/main" id="{EC748D62-F2B5-2B4A-9E6A-987900DA44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4809BF2C-89DA-40FC-BDB4-F9F2327BD1B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2B1CCE4-8767-470D-8DDB-B0AB133458C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C09B0FA0-282F-40CC-85DC-E4A28FCCAF7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035C6D7B-9A5E-4D8D-80FF-834DC52D3DF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0008049A-1092-4F92-BD7B-6CFBFD7629D8}"/>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1B562B25-DF6A-4760-93A9-F10381BC6BD7}"/>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386375544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preserve="1">
  <p:cSld name="Big Statement - Text">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898EDF07-72EA-CE41-A35E-2CE9B7FCED0C}"/>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5636F92-56A3-4048-9234-A4D4D6B14029}"/>
              </a:ext>
            </a:extLst>
          </p:cNvPr>
          <p:cNvSpPr>
            <a:spLocks noGrp="1"/>
          </p:cNvSpPr>
          <p:nvPr>
            <p:ph sz="quarter" idx="27"/>
          </p:nvPr>
        </p:nvSpPr>
        <p:spPr>
          <a:xfrm>
            <a:off x="609600" y="1600200"/>
            <a:ext cx="10972800" cy="4610100"/>
          </a:xfrm>
        </p:spPr>
        <p:txBody>
          <a:bodyPr>
            <a:noAutofit/>
          </a:bodyPr>
          <a:lstStyle>
            <a:lvl1pPr marL="514350" marR="0" indent="-514350" algn="l" defTabSz="914400" rtl="0" eaLnBrk="1" fontAlgn="auto" latinLnBrk="0" hangingPunct="1">
              <a:lnSpc>
                <a:spcPct val="100000"/>
              </a:lnSpc>
              <a:spcBef>
                <a:spcPts val="0"/>
              </a:spcBef>
              <a:spcAft>
                <a:spcPts val="1200"/>
              </a:spcAft>
              <a:buClr>
                <a:schemeClr val="accent1"/>
              </a:buClr>
              <a:buSzTx/>
              <a:buFont typeface="+mj-lt"/>
              <a:buAutoNum type="arabicPeriod"/>
              <a:tabLst/>
              <a:defRPr sz="3200" b="0" i="0">
                <a:solidFill>
                  <a:schemeClr val="tx1"/>
                </a:solidFill>
                <a:latin typeface="Visa Dialect Medium" pitchFamily="2" charset="0"/>
              </a:defRPr>
            </a:lvl1pPr>
            <a:lvl2pPr>
              <a:lnSpc>
                <a:spcPct val="100000"/>
              </a:lnSpc>
              <a:spcBef>
                <a:spcPts val="600"/>
              </a:spcBef>
              <a:defRPr sz="1050"/>
            </a:lvl2pPr>
            <a:lvl3pPr marL="171450" indent="-171450">
              <a:lnSpc>
                <a:spcPct val="100000"/>
              </a:lnSpc>
              <a:spcBef>
                <a:spcPts val="300"/>
              </a:spcBef>
              <a:tabLst/>
              <a:defRPr sz="1050"/>
            </a:lvl3pPr>
            <a:lvl4pPr marL="344488" indent="-173038">
              <a:lnSpc>
                <a:spcPct val="100000"/>
              </a:lnSpc>
              <a:spcBef>
                <a:spcPts val="300"/>
              </a:spcBef>
              <a:tabLst/>
              <a:defRPr sz="1050"/>
            </a:lvl4pPr>
            <a:lvl5pPr marL="514350" indent="-171450">
              <a:lnSpc>
                <a:spcPct val="100000"/>
              </a:lnSpc>
              <a:spcBef>
                <a:spcPts val="300"/>
              </a:spcBef>
              <a:tabLst/>
              <a:defRPr sz="1050"/>
            </a:lvl5pPr>
            <a:lvl6pPr marL="685800" indent="-176213">
              <a:tabLst/>
              <a:defRPr sz="1050"/>
            </a:lvl6pPr>
          </a:lstStyle>
          <a:p>
            <a:pPr marL="514350" marR="0" lvl="0"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Click to edit Master text styles</a:t>
            </a:r>
          </a:p>
          <a:p>
            <a:pPr marL="514350" marR="0" lvl="1"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Second level</a:t>
            </a:r>
          </a:p>
          <a:p>
            <a:pPr marL="514350" marR="0" lvl="2"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Third level</a:t>
            </a:r>
          </a:p>
          <a:p>
            <a:pPr marL="514350" marR="0" lvl="3"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Fourth level</a:t>
            </a:r>
          </a:p>
          <a:p>
            <a:pPr marL="514350" marR="0" lvl="4"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Fifth level</a:t>
            </a:r>
          </a:p>
        </p:txBody>
      </p:sp>
      <p:pic>
        <p:nvPicPr>
          <p:cNvPr id="11" name="Picture 10" descr="Logo&#10;&#10;Description automatically generated">
            <a:extLst>
              <a:ext uri="{FF2B5EF4-FFF2-40B4-BE49-F238E27FC236}">
                <a16:creationId xmlns:a16="http://schemas.microsoft.com/office/drawing/2014/main" id="{764807F4-3A5E-4790-8BFF-9F75F97358A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itle Placeholder 1">
            <a:extLst>
              <a:ext uri="{FF2B5EF4-FFF2-40B4-BE49-F238E27FC236}">
                <a16:creationId xmlns:a16="http://schemas.microsoft.com/office/drawing/2014/main" id="{1A80DBE0-EA23-914C-BE1F-E2E9FA5493C2}"/>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4" name="Text Placeholder 2">
            <a:extLst>
              <a:ext uri="{FF2B5EF4-FFF2-40B4-BE49-F238E27FC236}">
                <a16:creationId xmlns:a16="http://schemas.microsoft.com/office/drawing/2014/main" id="{B71262D7-4155-664A-A7EF-0F6CD92AC9E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A62BCEA-A68A-4769-B6ED-EF217FA5B7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E3538CD4-8CE7-4DB6-9772-1D3E7895B31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Text Placeholder 2">
            <a:extLst>
              <a:ext uri="{FF2B5EF4-FFF2-40B4-BE49-F238E27FC236}">
                <a16:creationId xmlns:a16="http://schemas.microsoft.com/office/drawing/2014/main" id="{465FE215-5FF4-864B-8264-06F499FAE80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Rectangle 82">
            <a:extLst>
              <a:ext uri="{FF2B5EF4-FFF2-40B4-BE49-F238E27FC236}">
                <a16:creationId xmlns:a16="http://schemas.microsoft.com/office/drawing/2014/main" id="{75D86DC9-F6BA-4387-8C60-CB216A9D65C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2CE84D87-A172-4A29-9AA7-2E671B4521D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7CD1E42B-CD23-4181-A5DE-AB72A5E37DFD}"/>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8F4C1395-2BC2-4E3A-B70B-9F41020F36F3}"/>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574839952"/>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Two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1" name="Picture 10" descr="Logo&#10;&#10;Description automatically generated">
            <a:extLst>
              <a:ext uri="{FF2B5EF4-FFF2-40B4-BE49-F238E27FC236}">
                <a16:creationId xmlns:a16="http://schemas.microsoft.com/office/drawing/2014/main" id="{FAAB2DA0-5560-4CFB-8BB1-FA929156A08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2" name="Content Placeholder 2">
            <a:extLst>
              <a:ext uri="{FF2B5EF4-FFF2-40B4-BE49-F238E27FC236}">
                <a16:creationId xmlns:a16="http://schemas.microsoft.com/office/drawing/2014/main" id="{E6863A02-5AA9-0045-86B9-CB65111A28F1}"/>
              </a:ext>
            </a:extLst>
          </p:cNvPr>
          <p:cNvSpPr>
            <a:spLocks noGrp="1"/>
          </p:cNvSpPr>
          <p:nvPr>
            <p:ph sz="quarter" idx="11"/>
          </p:nvPr>
        </p:nvSpPr>
        <p:spPr>
          <a:xfrm>
            <a:off x="609600" y="1600200"/>
            <a:ext cx="528320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F25B523E-6B9A-3E4C-A8C8-39C38CC0B143}"/>
              </a:ext>
            </a:extLst>
          </p:cNvPr>
          <p:cNvSpPr>
            <a:spLocks noGrp="1"/>
          </p:cNvSpPr>
          <p:nvPr>
            <p:ph sz="quarter" idx="31"/>
          </p:nvPr>
        </p:nvSpPr>
        <p:spPr>
          <a:xfrm>
            <a:off x="6250640" y="1600200"/>
            <a:ext cx="5331759"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348177B1-77DF-0E4E-A6DB-F7309173463C}"/>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2CA431A8-80BE-3346-AEA4-3FE5EF0F871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3" name="Text Placeholder 2">
            <a:extLst>
              <a:ext uri="{FF2B5EF4-FFF2-40B4-BE49-F238E27FC236}">
                <a16:creationId xmlns:a16="http://schemas.microsoft.com/office/drawing/2014/main" id="{4D624208-192E-BD42-8C2C-D3FC7AB00F2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6C0911FF-6A58-4AC3-BA4B-74146AFF60A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AE889C50-093C-44CD-9F44-6167FE8E94F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9" name="Rectangle 82">
            <a:extLst>
              <a:ext uri="{FF2B5EF4-FFF2-40B4-BE49-F238E27FC236}">
                <a16:creationId xmlns:a16="http://schemas.microsoft.com/office/drawing/2014/main" id="{27207AFF-D65F-44BB-ABE6-E36B7498F3A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2C2FAEFA-FA42-4307-98E4-11FC0D3584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787FA629-E087-47C0-98B0-3DCF01C58FFB}"/>
              </a:ext>
            </a:extLst>
          </p:cNvPr>
          <p:cNvSpPr>
            <a:spLocks noGrp="1"/>
          </p:cNvSpPr>
          <p:nvPr>
            <p:ph type="ftr" sz="quarter" idx="32"/>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36D8B735-8FA4-4DFA-B134-6BE015ED6AFA}"/>
              </a:ext>
            </a:extLst>
          </p:cNvPr>
          <p:cNvSpPr>
            <a:spLocks noGrp="1"/>
          </p:cNvSpPr>
          <p:nvPr>
            <p:ph type="sldNum" sz="quarter" idx="33"/>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3950599548"/>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Two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643202"/>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643202"/>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567214"/>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p:nvCxnSpPr>
        <p:spPr>
          <a:xfrm>
            <a:off x="609601" y="2521444"/>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567214"/>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p:nvCxnSpPr>
        <p:spPr>
          <a:xfrm>
            <a:off x="6248400" y="2521444"/>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28027102-0F0C-44D6-B79F-C9D54C4E64B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0" name="Text Placeholder 2">
            <a:extLst>
              <a:ext uri="{FF2B5EF4-FFF2-40B4-BE49-F238E27FC236}">
                <a16:creationId xmlns:a16="http://schemas.microsoft.com/office/drawing/2014/main" id="{428E9757-427C-C249-9F47-223DCD7BF153}"/>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E05C6B76-F1B3-4070-9AD9-721B1B3B1DD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3467C840-0571-4C02-AAFA-CE700D8B26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1" name="Rectangle 82">
            <a:extLst>
              <a:ext uri="{FF2B5EF4-FFF2-40B4-BE49-F238E27FC236}">
                <a16:creationId xmlns:a16="http://schemas.microsoft.com/office/drawing/2014/main" id="{835D992A-2A2E-4BE9-ACFF-BD1B9DE1172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3" name="Graphic 22">
            <a:extLst>
              <a:ext uri="{FF2B5EF4-FFF2-40B4-BE49-F238E27FC236}">
                <a16:creationId xmlns:a16="http://schemas.microsoft.com/office/drawing/2014/main" id="{3A3102B0-7B34-461A-949A-FA77D39AA33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E5361183-34DC-46CF-943B-5F499EBF8172}"/>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EDAF8E6D-C109-4942-8344-2250EFAC07C2}"/>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2979130431"/>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E6863A02-5AA9-0045-86B9-CB65111A28F1}"/>
              </a:ext>
            </a:extLst>
          </p:cNvPr>
          <p:cNvSpPr>
            <a:spLocks noGrp="1"/>
          </p:cNvSpPr>
          <p:nvPr>
            <p:ph sz="quarter" idx="11"/>
          </p:nvPr>
        </p:nvSpPr>
        <p:spPr>
          <a:xfrm>
            <a:off x="609600" y="1600200"/>
            <a:ext cx="528320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F25B523E-6B9A-3E4C-A8C8-39C38CC0B143}"/>
              </a:ext>
            </a:extLst>
          </p:cNvPr>
          <p:cNvSpPr>
            <a:spLocks noGrp="1"/>
          </p:cNvSpPr>
          <p:nvPr>
            <p:ph sz="quarter" idx="31"/>
          </p:nvPr>
        </p:nvSpPr>
        <p:spPr>
          <a:xfrm>
            <a:off x="6250640" y="1600200"/>
            <a:ext cx="5331759"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348177B1-77DF-0E4E-A6DB-F7309173463C}"/>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2CA431A8-80BE-3346-AEA4-3FE5EF0F871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 Placeholder 2">
            <a:extLst>
              <a:ext uri="{FF2B5EF4-FFF2-40B4-BE49-F238E27FC236}">
                <a16:creationId xmlns:a16="http://schemas.microsoft.com/office/drawing/2014/main" id="{B32603E9-F896-455C-8C4D-C4428ACF0BA9}"/>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1" name="TextBox 10">
            <a:extLst>
              <a:ext uri="{FF2B5EF4-FFF2-40B4-BE49-F238E27FC236}">
                <a16:creationId xmlns:a16="http://schemas.microsoft.com/office/drawing/2014/main" id="{EDA344FD-161D-4A35-B33E-DA10CAC2E897}"/>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719359974"/>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Content with Char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C1207722-B163-475D-B601-1EA08B6AAA47}"/>
              </a:ext>
            </a:extLst>
          </p:cNvPr>
          <p:cNvSpPr>
            <a:spLocks noGrp="1"/>
          </p:cNvSpPr>
          <p:nvPr>
            <p:ph sz="quarter" idx="12"/>
          </p:nvPr>
        </p:nvSpPr>
        <p:spPr>
          <a:xfrm>
            <a:off x="3467100" y="1600200"/>
            <a:ext cx="81153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1450" indent="-171450">
              <a:lnSpc>
                <a:spcPct val="100000"/>
              </a:lnSpc>
              <a:spcBef>
                <a:spcPts val="300"/>
              </a:spcBef>
              <a:tabLst/>
              <a:defRPr sz="1300"/>
            </a:lvl3pPr>
            <a:lvl4pPr marL="344488" indent="-173038">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9894B221-FC17-F343-84FB-9C6A7B70598F}"/>
              </a:ext>
            </a:extLst>
          </p:cNvPr>
          <p:cNvSpPr>
            <a:spLocks noGrp="1"/>
          </p:cNvSpPr>
          <p:nvPr>
            <p:ph sz="quarter" idx="11"/>
          </p:nvPr>
        </p:nvSpPr>
        <p:spPr>
          <a:xfrm>
            <a:off x="609600" y="1600200"/>
            <a:ext cx="25146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12" descr="Logo&#10;&#10;Description automatically generated">
            <a:extLst>
              <a:ext uri="{FF2B5EF4-FFF2-40B4-BE49-F238E27FC236}">
                <a16:creationId xmlns:a16="http://schemas.microsoft.com/office/drawing/2014/main" id="{0AFA99D6-3597-42EC-A393-B1F699E91E7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1" name="Title Placeholder 1">
            <a:extLst>
              <a:ext uri="{FF2B5EF4-FFF2-40B4-BE49-F238E27FC236}">
                <a16:creationId xmlns:a16="http://schemas.microsoft.com/office/drawing/2014/main" id="{157C6BA9-A888-C046-9D14-AD47E712004D}"/>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B6561AB5-5D81-0845-909C-25323AA17C5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E1E59CE0-76E6-D84F-9E45-E33A3094777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970EE53B-2173-45C7-95D3-A8EF5A8655B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0A30520A-BC26-4AF2-B7EF-CC50B7B9D86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5" name="Rectangle 82">
            <a:extLst>
              <a:ext uri="{FF2B5EF4-FFF2-40B4-BE49-F238E27FC236}">
                <a16:creationId xmlns:a16="http://schemas.microsoft.com/office/drawing/2014/main" id="{734ABA07-E849-4755-AEBA-D67411DD5FF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4FBB3CC5-958D-4B14-96F7-56A70D24D03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A1CC3147-8DFD-4039-878B-DEEFE28006C7}"/>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EBEDD2D1-BFE0-4244-BFAF-3CB6D630AC5D}"/>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141904110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184">
          <p15:clr>
            <a:srgbClr val="FBAE40"/>
          </p15:clr>
        </p15:guide>
        <p15:guide id="9" pos="1968">
          <p15:clr>
            <a:srgbClr val="FBAE4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Three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97E3760-1BB7-4A60-8487-48CE1416C623}"/>
              </a:ext>
            </a:extLst>
          </p:cNvPr>
          <p:cNvSpPr>
            <a:spLocks noGrp="1"/>
          </p:cNvSpPr>
          <p:nvPr>
            <p:ph sz="quarter" idx="11"/>
          </p:nvPr>
        </p:nvSpPr>
        <p:spPr>
          <a:xfrm>
            <a:off x="609600"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38E0FE-FC45-D24E-BA98-E5CF5EA47103}"/>
              </a:ext>
            </a:extLst>
          </p:cNvPr>
          <p:cNvSpPr>
            <a:spLocks noGrp="1"/>
          </p:cNvSpPr>
          <p:nvPr>
            <p:ph sz="quarter" idx="33"/>
          </p:nvPr>
        </p:nvSpPr>
        <p:spPr>
          <a:xfrm>
            <a:off x="44026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EDB9E50E-54A6-D849-A7F6-8093341C8184}"/>
              </a:ext>
            </a:extLst>
          </p:cNvPr>
          <p:cNvSpPr>
            <a:spLocks noGrp="1"/>
          </p:cNvSpPr>
          <p:nvPr>
            <p:ph sz="quarter" idx="34"/>
          </p:nvPr>
        </p:nvSpPr>
        <p:spPr>
          <a:xfrm>
            <a:off x="81872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7" name="Picture 16" descr="Logo&#10;&#10;Description automatically generated">
            <a:extLst>
              <a:ext uri="{FF2B5EF4-FFF2-40B4-BE49-F238E27FC236}">
                <a16:creationId xmlns:a16="http://schemas.microsoft.com/office/drawing/2014/main" id="{0838D896-7B63-466B-9032-10DAC8EC8BC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D6E9EADE-B7E9-1548-BE93-F92FE33A9CC1}"/>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6F424B3-9043-41D5-BB73-D95ECFBE8A5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50AC662-696C-417C-B404-73EAB33987A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3" name="Rectangle 82">
            <a:extLst>
              <a:ext uri="{FF2B5EF4-FFF2-40B4-BE49-F238E27FC236}">
                <a16:creationId xmlns:a16="http://schemas.microsoft.com/office/drawing/2014/main" id="{71DBFB0C-1ECC-44C0-9D78-9FD9A29ABDF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4" name="Graphic 13">
            <a:extLst>
              <a:ext uri="{FF2B5EF4-FFF2-40B4-BE49-F238E27FC236}">
                <a16:creationId xmlns:a16="http://schemas.microsoft.com/office/drawing/2014/main" id="{F26EFA58-F5F2-4D22-B97F-A621909A846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066035756"/>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Three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4092CC5-4CE4-F14D-84E5-84942B23A7F0}"/>
              </a:ext>
            </a:extLst>
          </p:cNvPr>
          <p:cNvSpPr>
            <a:spLocks noGrp="1"/>
          </p:cNvSpPr>
          <p:nvPr>
            <p:ph type="body" sz="quarter" idx="10" hasCustomPrompt="1"/>
          </p:nvPr>
        </p:nvSpPr>
        <p:spPr>
          <a:xfrm>
            <a:off x="609600" y="1567214"/>
            <a:ext cx="339236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47756ABC-9266-214C-9F7B-E75E6FFA4963}"/>
              </a:ext>
            </a:extLst>
          </p:cNvPr>
          <p:cNvCxnSpPr>
            <a:cxnSpLocks/>
          </p:cNvCxnSpPr>
          <p:nvPr/>
        </p:nvCxnSpPr>
        <p:spPr>
          <a:xfrm>
            <a:off x="609601" y="2521444"/>
            <a:ext cx="3407308"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E9A161FA-C7FD-E645-A03F-D02DE0C8B2D8}"/>
              </a:ext>
            </a:extLst>
          </p:cNvPr>
          <p:cNvSpPr>
            <a:spLocks noGrp="1"/>
          </p:cNvSpPr>
          <p:nvPr>
            <p:ph type="body" sz="quarter" idx="12" hasCustomPrompt="1"/>
          </p:nvPr>
        </p:nvSpPr>
        <p:spPr>
          <a:xfrm>
            <a:off x="4419600" y="1567214"/>
            <a:ext cx="33528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24" name="Straight Connector 23">
            <a:extLst>
              <a:ext uri="{FF2B5EF4-FFF2-40B4-BE49-F238E27FC236}">
                <a16:creationId xmlns:a16="http://schemas.microsoft.com/office/drawing/2014/main" id="{19FB75EC-FDA1-D748-BDFC-0A34683F849E}"/>
              </a:ext>
            </a:extLst>
          </p:cNvPr>
          <p:cNvCxnSpPr>
            <a:cxnSpLocks/>
          </p:cNvCxnSpPr>
          <p:nvPr/>
        </p:nvCxnSpPr>
        <p:spPr>
          <a:xfrm>
            <a:off x="4419600" y="2521444"/>
            <a:ext cx="33528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130E2CEF-CCAC-CA4D-933F-027385DC4962}"/>
              </a:ext>
            </a:extLst>
          </p:cNvPr>
          <p:cNvSpPr>
            <a:spLocks noGrp="1"/>
          </p:cNvSpPr>
          <p:nvPr>
            <p:ph type="body" sz="quarter" idx="14" hasCustomPrompt="1"/>
          </p:nvPr>
        </p:nvSpPr>
        <p:spPr>
          <a:xfrm>
            <a:off x="8178800" y="1567214"/>
            <a:ext cx="34036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cxnSp>
        <p:nvCxnSpPr>
          <p:cNvPr id="30" name="Straight Connector 29">
            <a:extLst>
              <a:ext uri="{FF2B5EF4-FFF2-40B4-BE49-F238E27FC236}">
                <a16:creationId xmlns:a16="http://schemas.microsoft.com/office/drawing/2014/main" id="{46A0D02F-EE42-5B4C-BE0F-181D414229C6}"/>
              </a:ext>
            </a:extLst>
          </p:cNvPr>
          <p:cNvCxnSpPr>
            <a:cxnSpLocks/>
          </p:cNvCxnSpPr>
          <p:nvPr/>
        </p:nvCxnSpPr>
        <p:spPr>
          <a:xfrm>
            <a:off x="8178800" y="2521444"/>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8" name="Picture 17" descr="Logo&#10;&#10;Description automatically generated">
            <a:extLst>
              <a:ext uri="{FF2B5EF4-FFF2-40B4-BE49-F238E27FC236}">
                <a16:creationId xmlns:a16="http://schemas.microsoft.com/office/drawing/2014/main" id="{6CBFF784-7328-4B09-A4E9-1CD6CA2DDD1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6" name="Content Placeholder 2">
            <a:extLst>
              <a:ext uri="{FF2B5EF4-FFF2-40B4-BE49-F238E27FC236}">
                <a16:creationId xmlns:a16="http://schemas.microsoft.com/office/drawing/2014/main" id="{E976D561-61ED-9B4A-B630-6E037061A8DD}"/>
              </a:ext>
            </a:extLst>
          </p:cNvPr>
          <p:cNvSpPr>
            <a:spLocks noGrp="1"/>
          </p:cNvSpPr>
          <p:nvPr>
            <p:ph sz="quarter" idx="33"/>
          </p:nvPr>
        </p:nvSpPr>
        <p:spPr>
          <a:xfrm>
            <a:off x="4412104" y="2628900"/>
            <a:ext cx="33527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BEE0402C-E2BF-DB44-AB66-828DA835BF0F}"/>
              </a:ext>
            </a:extLst>
          </p:cNvPr>
          <p:cNvSpPr>
            <a:spLocks noGrp="1"/>
          </p:cNvSpPr>
          <p:nvPr>
            <p:ph sz="quarter" idx="34"/>
          </p:nvPr>
        </p:nvSpPr>
        <p:spPr>
          <a:xfrm>
            <a:off x="613310"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42B04388-6E13-7143-8DB6-9C4E843A0AB8}"/>
              </a:ext>
            </a:extLst>
          </p:cNvPr>
          <p:cNvSpPr>
            <a:spLocks noGrp="1"/>
          </p:cNvSpPr>
          <p:nvPr>
            <p:ph sz="quarter" idx="35"/>
          </p:nvPr>
        </p:nvSpPr>
        <p:spPr>
          <a:xfrm>
            <a:off x="8184004"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8318BDE0-5FD0-8D41-B77E-3DF3B75DEFC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1" name="Text Placeholder 2">
            <a:extLst>
              <a:ext uri="{FF2B5EF4-FFF2-40B4-BE49-F238E27FC236}">
                <a16:creationId xmlns:a16="http://schemas.microsoft.com/office/drawing/2014/main" id="{C1D12C16-1BB5-BC4F-B6F8-46FB22666D5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Text Placeholder 2">
            <a:extLst>
              <a:ext uri="{FF2B5EF4-FFF2-40B4-BE49-F238E27FC236}">
                <a16:creationId xmlns:a16="http://schemas.microsoft.com/office/drawing/2014/main" id="{32ADFB7F-C7B5-A141-A05E-65D8E762C31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8" name="TextBox 27">
            <a:extLst>
              <a:ext uri="{FF2B5EF4-FFF2-40B4-BE49-F238E27FC236}">
                <a16:creationId xmlns:a16="http://schemas.microsoft.com/office/drawing/2014/main" id="{F6F590C6-4DDD-48C4-A0F5-A86A02C9241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0" name="TextBox 19">
            <a:extLst>
              <a:ext uri="{FF2B5EF4-FFF2-40B4-BE49-F238E27FC236}">
                <a16:creationId xmlns:a16="http://schemas.microsoft.com/office/drawing/2014/main" id="{4606489D-F18B-49E7-A430-AF0A802226B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9" name="Rectangle 82">
            <a:extLst>
              <a:ext uri="{FF2B5EF4-FFF2-40B4-BE49-F238E27FC236}">
                <a16:creationId xmlns:a16="http://schemas.microsoft.com/office/drawing/2014/main" id="{95324C5E-7673-4E81-B854-F9B46F10DC5E}"/>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1" name="Graphic 30">
            <a:extLst>
              <a:ext uri="{FF2B5EF4-FFF2-40B4-BE49-F238E27FC236}">
                <a16:creationId xmlns:a16="http://schemas.microsoft.com/office/drawing/2014/main" id="{72C1E5FC-54B6-4B67-941B-EA369746567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75657317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1656">
          <p15:clr>
            <a:srgbClr val="FBAE4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Four Content - 1">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E13DA727-D0B5-5748-84C2-5C350C1088DF}"/>
              </a:ext>
            </a:extLst>
          </p:cNvPr>
          <p:cNvSpPr>
            <a:spLocks noGrp="1"/>
          </p:cNvSpPr>
          <p:nvPr>
            <p:ph sz="quarter" idx="32"/>
          </p:nvPr>
        </p:nvSpPr>
        <p:spPr>
          <a:xfrm>
            <a:off x="609600" y="1600200"/>
            <a:ext cx="2489200"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21" name="Picture 20" descr="Logo&#10;&#10;Description automatically generated">
            <a:extLst>
              <a:ext uri="{FF2B5EF4-FFF2-40B4-BE49-F238E27FC236}">
                <a16:creationId xmlns:a16="http://schemas.microsoft.com/office/drawing/2014/main" id="{85C19EA8-0E28-4F5B-8F1D-27DD33CE3D5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Content Placeholder 2">
            <a:extLst>
              <a:ext uri="{FF2B5EF4-FFF2-40B4-BE49-F238E27FC236}">
                <a16:creationId xmlns:a16="http://schemas.microsoft.com/office/drawing/2014/main" id="{4EA5DA42-0A63-7149-B091-08D10F848F2E}"/>
              </a:ext>
            </a:extLst>
          </p:cNvPr>
          <p:cNvSpPr>
            <a:spLocks noGrp="1"/>
          </p:cNvSpPr>
          <p:nvPr>
            <p:ph sz="quarter" idx="33"/>
          </p:nvPr>
        </p:nvSpPr>
        <p:spPr>
          <a:xfrm>
            <a:off x="3460377" y="1600200"/>
            <a:ext cx="2432423"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ACB33F5F-6A95-C141-A4CB-F1354D41AD38}"/>
              </a:ext>
            </a:extLst>
          </p:cNvPr>
          <p:cNvSpPr>
            <a:spLocks noGrp="1"/>
          </p:cNvSpPr>
          <p:nvPr>
            <p:ph sz="quarter" idx="34"/>
          </p:nvPr>
        </p:nvSpPr>
        <p:spPr>
          <a:xfrm>
            <a:off x="6257365"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8CF80BC6-09DE-3740-8861-1869483A0ECD}"/>
              </a:ext>
            </a:extLst>
          </p:cNvPr>
          <p:cNvSpPr>
            <a:spLocks noGrp="1"/>
          </p:cNvSpPr>
          <p:nvPr>
            <p:ph sz="quarter" idx="35"/>
          </p:nvPr>
        </p:nvSpPr>
        <p:spPr>
          <a:xfrm>
            <a:off x="9087971"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B41518C0-F58C-DA41-8B70-42DC6B9B5B3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B93602B9-7F9B-AE4E-9BAF-34FC72E3CBF3}"/>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95869B9-14BA-E94B-BFB4-EEEE6C185E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03B37F05-0F07-4AC7-AB0A-840C29CFAD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EF8EB945-89E4-4F5C-AABF-2F9F526C155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0" name="Rectangle 82">
            <a:extLst>
              <a:ext uri="{FF2B5EF4-FFF2-40B4-BE49-F238E27FC236}">
                <a16:creationId xmlns:a16="http://schemas.microsoft.com/office/drawing/2014/main" id="{8865593A-D405-4DD1-826B-23DB658C4CB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5" name="Graphic 24">
            <a:extLst>
              <a:ext uri="{FF2B5EF4-FFF2-40B4-BE49-F238E27FC236}">
                <a16:creationId xmlns:a16="http://schemas.microsoft.com/office/drawing/2014/main" id="{CFD26917-46AC-48E4-A400-D514EE136D9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804443436"/>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Four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C70B93C1-A913-6949-9E7A-C612BA63F6B9}"/>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966616FA-1027-5A4A-AC2C-E2DC86D90196}"/>
              </a:ext>
            </a:extLst>
          </p:cNvPr>
          <p:cNvCxnSpPr>
            <a:cxnSpLocks/>
          </p:cNvCxnSpPr>
          <p:nvPr/>
        </p:nvCxnSpPr>
        <p:spPr>
          <a:xfrm>
            <a:off x="6096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ED5070E2-249F-2E41-8903-2C611249DBC4}"/>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8" name="Straight Connector 17">
            <a:extLst>
              <a:ext uri="{FF2B5EF4-FFF2-40B4-BE49-F238E27FC236}">
                <a16:creationId xmlns:a16="http://schemas.microsoft.com/office/drawing/2014/main" id="{5EB18407-6858-9A4B-92C4-92013BAEACC6}"/>
              </a:ext>
            </a:extLst>
          </p:cNvPr>
          <p:cNvCxnSpPr>
            <a:cxnSpLocks/>
          </p:cNvCxnSpPr>
          <p:nvPr/>
        </p:nvCxnSpPr>
        <p:spPr>
          <a:xfrm>
            <a:off x="3454400" y="2521444"/>
            <a:ext cx="24384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A618BCB-5657-E640-B496-300C09D2BD87}"/>
              </a:ext>
            </a:extLst>
          </p:cNvPr>
          <p:cNvSpPr>
            <a:spLocks noGrp="1"/>
          </p:cNvSpPr>
          <p:nvPr>
            <p:ph type="body" sz="quarter" idx="14" hasCustomPrompt="1"/>
          </p:nvPr>
        </p:nvSpPr>
        <p:spPr>
          <a:xfrm>
            <a:off x="6248403"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20" name="Text Placeholder 2">
            <a:extLst>
              <a:ext uri="{FF2B5EF4-FFF2-40B4-BE49-F238E27FC236}">
                <a16:creationId xmlns:a16="http://schemas.microsoft.com/office/drawing/2014/main" id="{F2571815-7AC9-4A48-8176-16337A1C25B5}"/>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21" name="Straight Connector 20">
            <a:extLst>
              <a:ext uri="{FF2B5EF4-FFF2-40B4-BE49-F238E27FC236}">
                <a16:creationId xmlns:a16="http://schemas.microsoft.com/office/drawing/2014/main" id="{48CA6EDF-309F-9C43-88A2-C720D2079C09}"/>
              </a:ext>
            </a:extLst>
          </p:cNvPr>
          <p:cNvCxnSpPr>
            <a:cxnSpLocks/>
          </p:cNvCxnSpPr>
          <p:nvPr/>
        </p:nvCxnSpPr>
        <p:spPr>
          <a:xfrm>
            <a:off x="90932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F0A98B5-2885-FC4B-8E93-11E6853D6063}"/>
              </a:ext>
            </a:extLst>
          </p:cNvPr>
          <p:cNvCxnSpPr>
            <a:cxnSpLocks/>
          </p:cNvCxnSpPr>
          <p:nvPr/>
        </p:nvCxnSpPr>
        <p:spPr>
          <a:xfrm>
            <a:off x="6248403" y="2521444"/>
            <a:ext cx="248919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31" name="Picture 30" descr="Logo&#10;&#10;Description automatically generated">
            <a:extLst>
              <a:ext uri="{FF2B5EF4-FFF2-40B4-BE49-F238E27FC236}">
                <a16:creationId xmlns:a16="http://schemas.microsoft.com/office/drawing/2014/main" id="{09356D0A-AA64-4DB5-96FB-8733B828976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Content Placeholder 2">
            <a:extLst>
              <a:ext uri="{FF2B5EF4-FFF2-40B4-BE49-F238E27FC236}">
                <a16:creationId xmlns:a16="http://schemas.microsoft.com/office/drawing/2014/main" id="{21631775-8D64-4341-A917-ACCA02A442D2}"/>
              </a:ext>
            </a:extLst>
          </p:cNvPr>
          <p:cNvSpPr>
            <a:spLocks noGrp="1"/>
          </p:cNvSpPr>
          <p:nvPr>
            <p:ph sz="quarter" idx="32"/>
          </p:nvPr>
        </p:nvSpPr>
        <p:spPr>
          <a:xfrm>
            <a:off x="609600" y="2628900"/>
            <a:ext cx="2489200"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4E99E6E9-2494-B940-B1EF-092C3EADC772}"/>
              </a:ext>
            </a:extLst>
          </p:cNvPr>
          <p:cNvSpPr>
            <a:spLocks noGrp="1"/>
          </p:cNvSpPr>
          <p:nvPr>
            <p:ph sz="quarter" idx="33"/>
          </p:nvPr>
        </p:nvSpPr>
        <p:spPr>
          <a:xfrm>
            <a:off x="3460377" y="2628900"/>
            <a:ext cx="2432423"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819DCF24-1964-3644-9168-FF49E2A566DB}"/>
              </a:ext>
            </a:extLst>
          </p:cNvPr>
          <p:cNvSpPr>
            <a:spLocks noGrp="1"/>
          </p:cNvSpPr>
          <p:nvPr>
            <p:ph sz="quarter" idx="34"/>
          </p:nvPr>
        </p:nvSpPr>
        <p:spPr>
          <a:xfrm>
            <a:off x="6257365"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F5FC023-DCB7-9848-9776-BCD9A603067E}"/>
              </a:ext>
            </a:extLst>
          </p:cNvPr>
          <p:cNvSpPr>
            <a:spLocks noGrp="1"/>
          </p:cNvSpPr>
          <p:nvPr>
            <p:ph sz="quarter" idx="35"/>
          </p:nvPr>
        </p:nvSpPr>
        <p:spPr>
          <a:xfrm>
            <a:off x="9087971"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itle Placeholder 1">
            <a:extLst>
              <a:ext uri="{FF2B5EF4-FFF2-40B4-BE49-F238E27FC236}">
                <a16:creationId xmlns:a16="http://schemas.microsoft.com/office/drawing/2014/main" id="{8EC50DE8-D067-984E-9012-11FC27E62E1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67D501EE-A03D-D64F-A115-5ECD03AA3F27}"/>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FD59275F-6240-2347-801C-D9B63A23481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9" name="TextBox 28">
            <a:extLst>
              <a:ext uri="{FF2B5EF4-FFF2-40B4-BE49-F238E27FC236}">
                <a16:creationId xmlns:a16="http://schemas.microsoft.com/office/drawing/2014/main" id="{DCF193E4-ADC4-4233-AEA9-ABE6800A232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8" name="TextBox 27">
            <a:extLst>
              <a:ext uri="{FF2B5EF4-FFF2-40B4-BE49-F238E27FC236}">
                <a16:creationId xmlns:a16="http://schemas.microsoft.com/office/drawing/2014/main" id="{E5A837DC-6429-46C6-A734-03312F3E3B0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0" name="Rectangle 82">
            <a:extLst>
              <a:ext uri="{FF2B5EF4-FFF2-40B4-BE49-F238E27FC236}">
                <a16:creationId xmlns:a16="http://schemas.microsoft.com/office/drawing/2014/main" id="{EA550C6F-2DC9-4D86-97C7-E888B0709BBC}"/>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5" name="Graphic 34">
            <a:extLst>
              <a:ext uri="{FF2B5EF4-FFF2-40B4-BE49-F238E27FC236}">
                <a16:creationId xmlns:a16="http://schemas.microsoft.com/office/drawing/2014/main" id="{928DF78A-ACD7-49E6-B3C8-4373BE61BC0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493620053"/>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Three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pic>
        <p:nvPicPr>
          <p:cNvPr id="28" name="Picture 27" descr="Logo&#10;&#10;Description automatically generated">
            <a:extLst>
              <a:ext uri="{FF2B5EF4-FFF2-40B4-BE49-F238E27FC236}">
                <a16:creationId xmlns:a16="http://schemas.microsoft.com/office/drawing/2014/main" id="{D17E29F1-6D41-4628-913F-B22462B1C5B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a:extLst>
              <a:ext uri="{FF2B5EF4-FFF2-40B4-BE49-F238E27FC236}">
                <a16:creationId xmlns:a16="http://schemas.microsoft.com/office/drawing/2014/main" id="{D8D0F15B-D16C-1944-9EC2-DED14D92BDA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4" name="TextBox 23">
            <a:extLst>
              <a:ext uri="{FF2B5EF4-FFF2-40B4-BE49-F238E27FC236}">
                <a16:creationId xmlns:a16="http://schemas.microsoft.com/office/drawing/2014/main" id="{F2BE0D9F-95D1-4003-A390-8D48D1D3680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1" name="TextBox 20">
            <a:extLst>
              <a:ext uri="{FF2B5EF4-FFF2-40B4-BE49-F238E27FC236}">
                <a16:creationId xmlns:a16="http://schemas.microsoft.com/office/drawing/2014/main" id="{3FD9C543-41B1-4AA5-9309-C44DBC35EA1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5" name="Rectangle 82">
            <a:extLst>
              <a:ext uri="{FF2B5EF4-FFF2-40B4-BE49-F238E27FC236}">
                <a16:creationId xmlns:a16="http://schemas.microsoft.com/office/drawing/2014/main" id="{DE2DD1E8-5330-413D-9F31-068931B3A240}"/>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6" name="Graphic 25">
            <a:extLst>
              <a:ext uri="{FF2B5EF4-FFF2-40B4-BE49-F238E27FC236}">
                <a16:creationId xmlns:a16="http://schemas.microsoft.com/office/drawing/2014/main" id="{0FA43899-F5E8-4553-B9A7-947E54FF58E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7408197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Four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9BE8A8-1D24-0141-85A7-333554C30119}"/>
              </a:ext>
            </a:extLst>
          </p:cNvPr>
          <p:cNvCxnSpPr>
            <a:cxnSpLocks/>
          </p:cNvCxnSpPr>
          <p:nvPr/>
        </p:nvCxnSpPr>
        <p:spPr>
          <a:xfrm>
            <a:off x="609600"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0458D0-DECB-7844-94C6-EFB2F9402D5A}"/>
              </a:ext>
            </a:extLst>
          </p:cNvPr>
          <p:cNvCxnSpPr>
            <a:cxnSpLocks/>
          </p:cNvCxnSpPr>
          <p:nvPr/>
        </p:nvCxnSpPr>
        <p:spPr>
          <a:xfrm>
            <a:off x="3453977" y="3242438"/>
            <a:ext cx="244368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48E85A-F259-CF49-BE34-708227EC6828}"/>
              </a:ext>
            </a:extLst>
          </p:cNvPr>
          <p:cNvCxnSpPr>
            <a:cxnSpLocks/>
          </p:cNvCxnSpPr>
          <p:nvPr/>
        </p:nvCxnSpPr>
        <p:spPr>
          <a:xfrm>
            <a:off x="6257308"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AC0041-3EAA-134B-978F-4B02C0FF045F}"/>
              </a:ext>
            </a:extLst>
          </p:cNvPr>
          <p:cNvCxnSpPr>
            <a:cxnSpLocks/>
          </p:cNvCxnSpPr>
          <p:nvPr/>
        </p:nvCxnSpPr>
        <p:spPr>
          <a:xfrm>
            <a:off x="9097177" y="3242438"/>
            <a:ext cx="2489201"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33" name="Picture 32" descr="Logo&#10;&#10;Description automatically generated">
            <a:extLst>
              <a:ext uri="{FF2B5EF4-FFF2-40B4-BE49-F238E27FC236}">
                <a16:creationId xmlns:a16="http://schemas.microsoft.com/office/drawing/2014/main" id="{94D37605-9A74-406B-A28B-01434EC5358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Content Placeholder 2">
            <a:extLst>
              <a:ext uri="{FF2B5EF4-FFF2-40B4-BE49-F238E27FC236}">
                <a16:creationId xmlns:a16="http://schemas.microsoft.com/office/drawing/2014/main" id="{5390D2F0-3AD5-4F47-A10B-E047B365B1A9}"/>
              </a:ext>
            </a:extLst>
          </p:cNvPr>
          <p:cNvSpPr>
            <a:spLocks noGrp="1"/>
          </p:cNvSpPr>
          <p:nvPr>
            <p:ph sz="quarter" idx="32"/>
          </p:nvPr>
        </p:nvSpPr>
        <p:spPr>
          <a:xfrm>
            <a:off x="609600" y="3391762"/>
            <a:ext cx="2489200"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0399C588-DBAD-2742-B89F-D479F30059DC}"/>
              </a:ext>
            </a:extLst>
          </p:cNvPr>
          <p:cNvSpPr>
            <a:spLocks noGrp="1"/>
          </p:cNvSpPr>
          <p:nvPr>
            <p:ph sz="quarter" idx="33"/>
          </p:nvPr>
        </p:nvSpPr>
        <p:spPr>
          <a:xfrm>
            <a:off x="3460377" y="3391762"/>
            <a:ext cx="2432423"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CB9B4B18-23D4-6E42-8831-4A20A413C64A}"/>
              </a:ext>
            </a:extLst>
          </p:cNvPr>
          <p:cNvSpPr>
            <a:spLocks noGrp="1"/>
          </p:cNvSpPr>
          <p:nvPr>
            <p:ph sz="quarter" idx="34"/>
          </p:nvPr>
        </p:nvSpPr>
        <p:spPr>
          <a:xfrm>
            <a:off x="6257365"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7B833A7B-9585-DC41-B130-684A63887C74}"/>
              </a:ext>
            </a:extLst>
          </p:cNvPr>
          <p:cNvSpPr>
            <a:spLocks noGrp="1"/>
          </p:cNvSpPr>
          <p:nvPr>
            <p:ph sz="quarter" idx="39"/>
          </p:nvPr>
        </p:nvSpPr>
        <p:spPr>
          <a:xfrm>
            <a:off x="9087971"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itle Placeholder 1">
            <a:extLst>
              <a:ext uri="{FF2B5EF4-FFF2-40B4-BE49-F238E27FC236}">
                <a16:creationId xmlns:a16="http://schemas.microsoft.com/office/drawing/2014/main" id="{FCAA2DFC-CB9D-694C-955F-30EA6BD3C91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6" name="Text Placeholder 2">
            <a:extLst>
              <a:ext uri="{FF2B5EF4-FFF2-40B4-BE49-F238E27FC236}">
                <a16:creationId xmlns:a16="http://schemas.microsoft.com/office/drawing/2014/main" id="{5E065487-BF64-9342-A721-6A8BA2B8CF6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Picture Placeholder 2">
            <a:extLst>
              <a:ext uri="{FF2B5EF4-FFF2-40B4-BE49-F238E27FC236}">
                <a16:creationId xmlns:a16="http://schemas.microsoft.com/office/drawing/2014/main" id="{C0303739-0C13-CC4B-8202-FEEEAAB3C12C}"/>
              </a:ext>
            </a:extLst>
          </p:cNvPr>
          <p:cNvSpPr>
            <a:spLocks noGrp="1"/>
          </p:cNvSpPr>
          <p:nvPr>
            <p:ph type="pic" sz="quarter" idx="40" hasCustomPrompt="1"/>
          </p:nvPr>
        </p:nvSpPr>
        <p:spPr>
          <a:xfrm>
            <a:off x="1244600"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8" name="Picture Placeholder 2">
            <a:extLst>
              <a:ext uri="{FF2B5EF4-FFF2-40B4-BE49-F238E27FC236}">
                <a16:creationId xmlns:a16="http://schemas.microsoft.com/office/drawing/2014/main" id="{BC6978E9-423F-9244-9FF8-DCD46EBA5658}"/>
              </a:ext>
            </a:extLst>
          </p:cNvPr>
          <p:cNvSpPr>
            <a:spLocks noGrp="1"/>
          </p:cNvSpPr>
          <p:nvPr>
            <p:ph type="pic" sz="quarter" idx="41" hasCustomPrompt="1"/>
          </p:nvPr>
        </p:nvSpPr>
        <p:spPr>
          <a:xfrm>
            <a:off x="407379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9" name="Picture Placeholder 2">
            <a:extLst>
              <a:ext uri="{FF2B5EF4-FFF2-40B4-BE49-F238E27FC236}">
                <a16:creationId xmlns:a16="http://schemas.microsoft.com/office/drawing/2014/main" id="{48D3479E-1D17-DF4D-840E-0E14AA554B7C}"/>
              </a:ext>
            </a:extLst>
          </p:cNvPr>
          <p:cNvSpPr>
            <a:spLocks noGrp="1"/>
          </p:cNvSpPr>
          <p:nvPr>
            <p:ph type="pic" sz="quarter" idx="42" hasCustomPrompt="1"/>
          </p:nvPr>
        </p:nvSpPr>
        <p:spPr>
          <a:xfrm>
            <a:off x="6902984"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1" name="Picture Placeholder 2">
            <a:extLst>
              <a:ext uri="{FF2B5EF4-FFF2-40B4-BE49-F238E27FC236}">
                <a16:creationId xmlns:a16="http://schemas.microsoft.com/office/drawing/2014/main" id="{95A82027-A669-A245-99A2-2D77B7D1A97E}"/>
              </a:ext>
            </a:extLst>
          </p:cNvPr>
          <p:cNvSpPr>
            <a:spLocks noGrp="1"/>
          </p:cNvSpPr>
          <p:nvPr>
            <p:ph type="pic" sz="quarter" idx="43" hasCustomPrompt="1"/>
          </p:nvPr>
        </p:nvSpPr>
        <p:spPr>
          <a:xfrm>
            <a:off x="9732177"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41" name="Text Placeholder 2">
            <a:extLst>
              <a:ext uri="{FF2B5EF4-FFF2-40B4-BE49-F238E27FC236}">
                <a16:creationId xmlns:a16="http://schemas.microsoft.com/office/drawing/2014/main" id="{B3DE5F9E-3746-BC42-92AB-FEDCED42D71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2" name="TextBox 31">
            <a:extLst>
              <a:ext uri="{FF2B5EF4-FFF2-40B4-BE49-F238E27FC236}">
                <a16:creationId xmlns:a16="http://schemas.microsoft.com/office/drawing/2014/main" id="{9DEAD3E0-81AC-41A7-B02C-F7C8E3C276C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30" name="TextBox 29">
            <a:extLst>
              <a:ext uri="{FF2B5EF4-FFF2-40B4-BE49-F238E27FC236}">
                <a16:creationId xmlns:a16="http://schemas.microsoft.com/office/drawing/2014/main" id="{64CA7DE8-127A-4C0C-867D-2DAABF999D8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4" name="Rectangle 82">
            <a:extLst>
              <a:ext uri="{FF2B5EF4-FFF2-40B4-BE49-F238E27FC236}">
                <a16:creationId xmlns:a16="http://schemas.microsoft.com/office/drawing/2014/main" id="{61E28B04-8472-416E-B22B-550F0097ED1D}"/>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5" name="Graphic 34">
            <a:extLst>
              <a:ext uri="{FF2B5EF4-FFF2-40B4-BE49-F238E27FC236}">
                <a16:creationId xmlns:a16="http://schemas.microsoft.com/office/drawing/2014/main" id="{2BC05130-19EA-4277-8EFF-8F83DF90F8D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531315210"/>
      </p:ext>
    </p:extLst>
  </p:cSld>
  <p:clrMapOvr>
    <a:masterClrMapping/>
  </p:clrMapOvr>
  <p:extLst>
    <p:ext uri="{DCECCB84-F9BA-43D5-87BE-67443E8EF086}">
      <p15:sldGuideLst xmlns:p15="http://schemas.microsoft.com/office/powerpoint/2012/main">
        <p15:guide id="11" orient="horz" pos="2040">
          <p15:clr>
            <a:srgbClr val="FBAE40"/>
          </p15:clr>
        </p15:guide>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Blue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2D46C0-E581-4328-BA0D-DC338A15645F}"/>
              </a:ext>
            </a:extLst>
          </p:cNvPr>
          <p:cNvSpPr/>
          <p:nvPr/>
        </p:nvSpPr>
        <p:spPr>
          <a:xfrm>
            <a:off x="-1" y="0"/>
            <a:ext cx="75562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4" name="Picture 13">
            <a:extLst>
              <a:ext uri="{FF2B5EF4-FFF2-40B4-BE49-F238E27FC236}">
                <a16:creationId xmlns:a16="http://schemas.microsoft.com/office/drawing/2014/main" id="{C7F4FCB1-DF84-4814-9FFE-5E51FB466721}"/>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9" name="Text Placeholder 2">
            <a:extLst>
              <a:ext uri="{FF2B5EF4-FFF2-40B4-BE49-F238E27FC236}">
                <a16:creationId xmlns:a16="http://schemas.microsoft.com/office/drawing/2014/main" id="{731B887E-1D14-B443-ACD5-1A404FA009A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8" name="Rectangle 82">
            <a:extLst>
              <a:ext uri="{FF2B5EF4-FFF2-40B4-BE49-F238E27FC236}">
                <a16:creationId xmlns:a16="http://schemas.microsoft.com/office/drawing/2014/main" id="{A9094A23-9529-40F6-8B6B-98D432DA919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08AB3269-A147-4CA5-B240-4B96577114C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867346797"/>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Yellow ba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E9115E-63DF-4133-A626-4F14A7DBBDDE}"/>
              </a:ext>
            </a:extLst>
          </p:cNvPr>
          <p:cNvSpPr/>
          <p:nvPr/>
        </p:nvSpPr>
        <p:spPr>
          <a:xfrm>
            <a:off x="0" y="0"/>
            <a:ext cx="181722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E634F3A4-2E2A-344D-B907-C0C95A55CA6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0" name="Picture 9">
            <a:extLst>
              <a:ext uri="{FF2B5EF4-FFF2-40B4-BE49-F238E27FC236}">
                <a16:creationId xmlns:a16="http://schemas.microsoft.com/office/drawing/2014/main" id="{65FB4FCC-3325-C845-9B15-E71FF67E5B1F}"/>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Rectangle 82">
            <a:extLst>
              <a:ext uri="{FF2B5EF4-FFF2-40B4-BE49-F238E27FC236}">
                <a16:creationId xmlns:a16="http://schemas.microsoft.com/office/drawing/2014/main" id="{601852A1-73A4-4732-BEB2-AA892565DABC}"/>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3" name="Graphic 12">
            <a:extLst>
              <a:ext uri="{FF2B5EF4-FFF2-40B4-BE49-F238E27FC236}">
                <a16:creationId xmlns:a16="http://schemas.microsoft.com/office/drawing/2014/main" id="{692AB0B1-437C-42D7-BD80-B4336B7DA4B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837497130"/>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Two Column - Right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457200"/>
            <a:ext cx="5334000" cy="5753100"/>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Content Placeholder 2">
            <a:extLst>
              <a:ext uri="{FF2B5EF4-FFF2-40B4-BE49-F238E27FC236}">
                <a16:creationId xmlns:a16="http://schemas.microsoft.com/office/drawing/2014/main" id="{BA3EE50D-9DEA-9149-9049-FE0CE78B8409}"/>
              </a:ext>
            </a:extLst>
          </p:cNvPr>
          <p:cNvSpPr>
            <a:spLocks noGrp="1"/>
          </p:cNvSpPr>
          <p:nvPr>
            <p:ph sz="quarter" idx="31"/>
          </p:nvPr>
        </p:nvSpPr>
        <p:spPr>
          <a:xfrm>
            <a:off x="609600" y="1600200"/>
            <a:ext cx="5283200" cy="4610100"/>
          </a:xfrm>
        </p:spPr>
        <p:txBody>
          <a:bodyPr>
            <a:noAutofit/>
          </a:bodyPr>
          <a:lstStyle>
            <a:lvl1pPr>
              <a:spcBef>
                <a:spcPts val="600"/>
              </a:spcBef>
              <a:defRPr sz="1600">
                <a:solidFill>
                  <a:schemeClr val="accent1"/>
                </a:solidFill>
                <a:latin typeface="+mj-lt"/>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vl6pPr>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Picture 14" descr="Logo&#10;&#10;Description automatically generated">
            <a:extLst>
              <a:ext uri="{FF2B5EF4-FFF2-40B4-BE49-F238E27FC236}">
                <a16:creationId xmlns:a16="http://schemas.microsoft.com/office/drawing/2014/main" id="{2D5873B9-237F-4029-81C3-7DF4AE7E4F4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1" name="Title Placeholder 1">
            <a:extLst>
              <a:ext uri="{FF2B5EF4-FFF2-40B4-BE49-F238E27FC236}">
                <a16:creationId xmlns:a16="http://schemas.microsoft.com/office/drawing/2014/main" id="{B507D2AF-B968-8540-AB96-D7091A82A25C}"/>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86C401AA-42D6-3744-80D1-D2B7F64C7D8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A396B81-A8CC-6A49-B843-D30A7CDAE73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139E18C-9244-4F8E-8874-0A704B4D19F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2E48614B-99AB-4109-AE47-2860B4C761C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82">
            <a:extLst>
              <a:ext uri="{FF2B5EF4-FFF2-40B4-BE49-F238E27FC236}">
                <a16:creationId xmlns:a16="http://schemas.microsoft.com/office/drawing/2014/main" id="{42A1717F-C6EA-400D-8E10-C6C4E7DCCBE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A20B357F-CA40-448C-B1C7-B0455246EF6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981760929"/>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wo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643202"/>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643202"/>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567214"/>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p:nvCxnSpPr>
        <p:spPr>
          <a:xfrm>
            <a:off x="609601" y="2521444"/>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567214"/>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p:nvCxnSpPr>
        <p:spPr>
          <a:xfrm>
            <a:off x="6248400" y="2521444"/>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6" name="Text Placeholder 2">
            <a:extLst>
              <a:ext uri="{FF2B5EF4-FFF2-40B4-BE49-F238E27FC236}">
                <a16:creationId xmlns:a16="http://schemas.microsoft.com/office/drawing/2014/main" id="{3F208A2F-1CE2-478F-9445-C3E1B5FE1E03}"/>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1" name="TextBox 20">
            <a:extLst>
              <a:ext uri="{FF2B5EF4-FFF2-40B4-BE49-F238E27FC236}">
                <a16:creationId xmlns:a16="http://schemas.microsoft.com/office/drawing/2014/main" id="{0AD6916B-7D24-4068-A978-ADD2B43C541A}"/>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140108367"/>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Two Column -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09600" y="1600201"/>
            <a:ext cx="5283200" cy="3145055"/>
          </a:xfrm>
          <a:solidFill>
            <a:schemeClr val="tx2"/>
          </a:solidFill>
        </p:spPr>
        <p:txBody>
          <a:bodyPr anchor="ctr" anchorCtr="0"/>
          <a:lstStyle>
            <a:lvl1pPr algn="ctr">
              <a:lnSpc>
                <a:spcPct val="100000"/>
              </a:lnSpc>
              <a:defRPr>
                <a:solidFill>
                  <a:schemeClr val="tx1"/>
                </a:solidFill>
                <a:latin typeface="+mn-lt"/>
              </a:defRPr>
            </a:lvl1pPr>
          </a:lstStyle>
          <a:p>
            <a:r>
              <a:rPr lang="en-US"/>
              <a:t>Drag picture to placeholder </a:t>
            </a:r>
            <a:br>
              <a:rPr lang="en-US"/>
            </a:br>
            <a:r>
              <a:rPr lang="en-US"/>
              <a:t>or click icon to add</a:t>
            </a:r>
          </a:p>
        </p:txBody>
      </p:sp>
      <p:sp>
        <p:nvSpPr>
          <p:cNvPr id="10" name="Picture Placeholder 2">
            <a:extLst>
              <a:ext uri="{FF2B5EF4-FFF2-40B4-BE49-F238E27FC236}">
                <a16:creationId xmlns:a16="http://schemas.microsoft.com/office/drawing/2014/main" id="{1656EAC5-6B5F-4341-86FF-B7369C9AD232}"/>
              </a:ext>
            </a:extLst>
          </p:cNvPr>
          <p:cNvSpPr>
            <a:spLocks noGrp="1"/>
          </p:cNvSpPr>
          <p:nvPr>
            <p:ph type="pic" sz="quarter" idx="29" hasCustomPrompt="1"/>
          </p:nvPr>
        </p:nvSpPr>
        <p:spPr>
          <a:xfrm>
            <a:off x="6258044" y="1600201"/>
            <a:ext cx="5334000" cy="3145055"/>
          </a:xfrm>
          <a:solidFill>
            <a:schemeClr val="tx2"/>
          </a:solidFill>
        </p:spPr>
        <p:txBody>
          <a:bodyPr anchor="ctr" anchorCtr="0"/>
          <a:lstStyle>
            <a:lvl1pPr marL="0" marR="0" indent="0" algn="ctr" defTabSz="914400" rtl="0" eaLnBrk="1" fontAlgn="auto" latinLnBrk="0" hangingPunct="1">
              <a:lnSpc>
                <a:spcPct val="10000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11" name="Straight Connector 10">
            <a:extLst>
              <a:ext uri="{FF2B5EF4-FFF2-40B4-BE49-F238E27FC236}">
                <a16:creationId xmlns:a16="http://schemas.microsoft.com/office/drawing/2014/main" id="{CAFFEF14-326C-4366-BE6C-30F2EAEF06F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2FCD28B-5132-4352-9BA2-B2C48B333EBA}"/>
              </a:ext>
            </a:extLst>
          </p:cNvPr>
          <p:cNvSpPr>
            <a:spLocks noGrp="1"/>
          </p:cNvSpPr>
          <p:nvPr>
            <p:ph type="body" sz="quarter" idx="30"/>
          </p:nvPr>
        </p:nvSpPr>
        <p:spPr>
          <a:xfrm>
            <a:off x="609600" y="4911693"/>
            <a:ext cx="5283200"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C7F8A7A-3661-4A31-988A-37E7A64D461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E7769BF2-3A16-429E-971C-E2ED4641AE3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8" name="Title Placeholder 1">
            <a:extLst>
              <a:ext uri="{FF2B5EF4-FFF2-40B4-BE49-F238E27FC236}">
                <a16:creationId xmlns:a16="http://schemas.microsoft.com/office/drawing/2014/main" id="{13355B2A-3761-9B4A-A6CC-D82F751C56C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79978769-6475-654F-8177-443C3A323D9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3">
            <a:extLst>
              <a:ext uri="{FF2B5EF4-FFF2-40B4-BE49-F238E27FC236}">
                <a16:creationId xmlns:a16="http://schemas.microsoft.com/office/drawing/2014/main" id="{A6CC2593-E020-1C41-B3F8-AD259BDD41F3}"/>
              </a:ext>
            </a:extLst>
          </p:cNvPr>
          <p:cNvSpPr>
            <a:spLocks noGrp="1"/>
          </p:cNvSpPr>
          <p:nvPr>
            <p:ph type="body" sz="quarter" idx="33"/>
          </p:nvPr>
        </p:nvSpPr>
        <p:spPr>
          <a:xfrm>
            <a:off x="6258044" y="4911693"/>
            <a:ext cx="5324355"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2">
            <a:extLst>
              <a:ext uri="{FF2B5EF4-FFF2-40B4-BE49-F238E27FC236}">
                <a16:creationId xmlns:a16="http://schemas.microsoft.com/office/drawing/2014/main" id="{42626E75-A294-2F49-9D2A-F258BBC50F5D}"/>
              </a:ext>
            </a:extLst>
          </p:cNvPr>
          <p:cNvSpPr>
            <a:spLocks noGrp="1"/>
          </p:cNvSpPr>
          <p:nvPr>
            <p:ph type="body" sz="quarter" idx="34"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7" name="TextBox 16">
            <a:extLst>
              <a:ext uri="{FF2B5EF4-FFF2-40B4-BE49-F238E27FC236}">
                <a16:creationId xmlns:a16="http://schemas.microsoft.com/office/drawing/2014/main" id="{17C109CE-3B47-410F-91BB-711F45926B4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A35D53B0-AEE2-473F-B917-B8042CA583E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9" name="Rectangle 82">
            <a:extLst>
              <a:ext uri="{FF2B5EF4-FFF2-40B4-BE49-F238E27FC236}">
                <a16:creationId xmlns:a16="http://schemas.microsoft.com/office/drawing/2014/main" id="{AE31517B-3CE4-4A4E-97D5-9307E6C71AC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58D9A30E-50F8-431F-BBD7-9157F79365F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669370971"/>
      </p:ext>
    </p:extLst>
  </p:cSld>
  <p:clrMapOvr>
    <a:masterClrMapping/>
  </p:clrMapOvr>
  <p:extLst>
    <p:ext uri="{DCECCB84-F9BA-43D5-87BE-67443E8EF086}">
      <p15:sldGuideLst xmlns:p15="http://schemas.microsoft.com/office/powerpoint/2012/main">
        <p15:guide id="1" orient="horz" pos="3000">
          <p15:clr>
            <a:srgbClr val="FBAE40"/>
          </p15:clr>
        </p15:guide>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3096">
          <p15:clr>
            <a:srgbClr val="FBAE4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Three Column - Photo">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Picture Placeholder 2">
            <a:extLst>
              <a:ext uri="{FF2B5EF4-FFF2-40B4-BE49-F238E27FC236}">
                <a16:creationId xmlns:a16="http://schemas.microsoft.com/office/drawing/2014/main" id="{2E527502-AB0B-EA4C-93C1-E50D3BB46AEA}"/>
              </a:ext>
            </a:extLst>
          </p:cNvPr>
          <p:cNvSpPr>
            <a:spLocks noGrp="1"/>
          </p:cNvSpPr>
          <p:nvPr>
            <p:ph type="pic" sz="quarter" idx="33" hasCustomPrompt="1"/>
          </p:nvPr>
        </p:nvSpPr>
        <p:spPr>
          <a:xfrm>
            <a:off x="609600" y="1600201"/>
            <a:ext cx="3403600"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Picture Placeholder 2">
            <a:extLst>
              <a:ext uri="{FF2B5EF4-FFF2-40B4-BE49-F238E27FC236}">
                <a16:creationId xmlns:a16="http://schemas.microsoft.com/office/drawing/2014/main" id="{6B953B14-58B5-F64D-856E-665137C4F443}"/>
              </a:ext>
            </a:extLst>
          </p:cNvPr>
          <p:cNvSpPr>
            <a:spLocks noGrp="1"/>
          </p:cNvSpPr>
          <p:nvPr>
            <p:ph type="pic" sz="quarter" idx="34" hasCustomPrompt="1"/>
          </p:nvPr>
        </p:nvSpPr>
        <p:spPr>
          <a:xfrm>
            <a:off x="4429455" y="1600201"/>
            <a:ext cx="3352801"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Picture Placeholder 2">
            <a:extLst>
              <a:ext uri="{FF2B5EF4-FFF2-40B4-BE49-F238E27FC236}">
                <a16:creationId xmlns:a16="http://schemas.microsoft.com/office/drawing/2014/main" id="{D14F8D7C-7F6F-6143-9DE4-868B2E38A178}"/>
              </a:ext>
            </a:extLst>
          </p:cNvPr>
          <p:cNvSpPr>
            <a:spLocks noGrp="1"/>
          </p:cNvSpPr>
          <p:nvPr>
            <p:ph type="pic" sz="quarter" idx="35" hasCustomPrompt="1"/>
          </p:nvPr>
        </p:nvSpPr>
        <p:spPr>
          <a:xfrm>
            <a:off x="8178797" y="1600201"/>
            <a:ext cx="3403603"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8" name="Picture 17" descr="Logo&#10;&#10;Description automatically generated">
            <a:extLst>
              <a:ext uri="{FF2B5EF4-FFF2-40B4-BE49-F238E27FC236}">
                <a16:creationId xmlns:a16="http://schemas.microsoft.com/office/drawing/2014/main" id="{089D5E7F-92DB-4D31-82AD-6D3677153DC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9" name="Title Placeholder 1">
            <a:extLst>
              <a:ext uri="{FF2B5EF4-FFF2-40B4-BE49-F238E27FC236}">
                <a16:creationId xmlns:a16="http://schemas.microsoft.com/office/drawing/2014/main" id="{5472EF8D-56BE-AB48-A5F9-187114E95501}"/>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7" name="Text Placeholder 2">
            <a:extLst>
              <a:ext uri="{FF2B5EF4-FFF2-40B4-BE49-F238E27FC236}">
                <a16:creationId xmlns:a16="http://schemas.microsoft.com/office/drawing/2014/main" id="{A5C8DF82-7F60-4849-A43B-8F4B9B5F0CAF}"/>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3">
            <a:extLst>
              <a:ext uri="{FF2B5EF4-FFF2-40B4-BE49-F238E27FC236}">
                <a16:creationId xmlns:a16="http://schemas.microsoft.com/office/drawing/2014/main" id="{FCDCA026-D514-4D4B-AB98-08252DB87D8D}"/>
              </a:ext>
            </a:extLst>
          </p:cNvPr>
          <p:cNvSpPr>
            <a:spLocks noGrp="1"/>
          </p:cNvSpPr>
          <p:nvPr>
            <p:ph type="body" sz="quarter" idx="39"/>
          </p:nvPr>
        </p:nvSpPr>
        <p:spPr>
          <a:xfrm>
            <a:off x="609600" y="4911693"/>
            <a:ext cx="3423314"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3">
            <a:extLst>
              <a:ext uri="{FF2B5EF4-FFF2-40B4-BE49-F238E27FC236}">
                <a16:creationId xmlns:a16="http://schemas.microsoft.com/office/drawing/2014/main" id="{3DF9BFF8-0532-EE45-9739-4B50F601F775}"/>
              </a:ext>
            </a:extLst>
          </p:cNvPr>
          <p:cNvSpPr>
            <a:spLocks noGrp="1"/>
          </p:cNvSpPr>
          <p:nvPr>
            <p:ph type="body" sz="quarter" idx="40"/>
          </p:nvPr>
        </p:nvSpPr>
        <p:spPr>
          <a:xfrm>
            <a:off x="4429245" y="4911693"/>
            <a:ext cx="3343155"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3">
            <a:extLst>
              <a:ext uri="{FF2B5EF4-FFF2-40B4-BE49-F238E27FC236}">
                <a16:creationId xmlns:a16="http://schemas.microsoft.com/office/drawing/2014/main" id="{482BB9B5-C539-B147-9A3E-C09EB047C386}"/>
              </a:ext>
            </a:extLst>
          </p:cNvPr>
          <p:cNvSpPr>
            <a:spLocks noGrp="1"/>
          </p:cNvSpPr>
          <p:nvPr>
            <p:ph type="body" sz="quarter" idx="41"/>
          </p:nvPr>
        </p:nvSpPr>
        <p:spPr>
          <a:xfrm>
            <a:off x="8191017" y="4911693"/>
            <a:ext cx="3403603"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1" name="Text Placeholder 2">
            <a:extLst>
              <a:ext uri="{FF2B5EF4-FFF2-40B4-BE49-F238E27FC236}">
                <a16:creationId xmlns:a16="http://schemas.microsoft.com/office/drawing/2014/main" id="{301442EF-174F-7C4C-948C-81FD2937D96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1" name="TextBox 20">
            <a:extLst>
              <a:ext uri="{FF2B5EF4-FFF2-40B4-BE49-F238E27FC236}">
                <a16:creationId xmlns:a16="http://schemas.microsoft.com/office/drawing/2014/main" id="{E860610A-3A2F-41F6-A572-17E0B5918ED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7" name="TextBox 16">
            <a:extLst>
              <a:ext uri="{FF2B5EF4-FFF2-40B4-BE49-F238E27FC236}">
                <a16:creationId xmlns:a16="http://schemas.microsoft.com/office/drawing/2014/main" id="{EB1B5DF1-398E-4039-9FEB-B800C1345BA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3" name="Rectangle 82">
            <a:extLst>
              <a:ext uri="{FF2B5EF4-FFF2-40B4-BE49-F238E27FC236}">
                <a16:creationId xmlns:a16="http://schemas.microsoft.com/office/drawing/2014/main" id="{CA8C260F-0CCF-45E2-AF57-3E583D3AE0B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4" name="Graphic 23">
            <a:extLst>
              <a:ext uri="{FF2B5EF4-FFF2-40B4-BE49-F238E27FC236}">
                <a16:creationId xmlns:a16="http://schemas.microsoft.com/office/drawing/2014/main" id="{F6E9724B-A7B5-4B2A-8B28-741A3F8BBFA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456592620"/>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Two Column - Right Two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356BCCFD-B912-2F49-AE52-7814FFDCB534}"/>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5832065A-C6D7-614D-A733-535BCA5ADF1B}"/>
              </a:ext>
            </a:extLst>
          </p:cNvPr>
          <p:cNvSpPr>
            <a:spLocks noGrp="1"/>
          </p:cNvSpPr>
          <p:nvPr>
            <p:ph type="pic" sz="quarter" idx="35" hasCustomPrompt="1"/>
          </p:nvPr>
        </p:nvSpPr>
        <p:spPr>
          <a:xfrm>
            <a:off x="6248400" y="3308598"/>
            <a:ext cx="5334000"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7C7B404-7F93-AD4C-BE41-E5247D351B57}"/>
              </a:ext>
            </a:extLst>
          </p:cNvPr>
          <p:cNvSpPr>
            <a:spLocks noGrp="1"/>
          </p:cNvSpPr>
          <p:nvPr>
            <p:ph type="pic" sz="quarter" idx="36" hasCustomPrompt="1"/>
          </p:nvPr>
        </p:nvSpPr>
        <p:spPr>
          <a:xfrm>
            <a:off x="6248399" y="471458"/>
            <a:ext cx="5334001" cy="273196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5" name="Picture 14" descr="Logo&#10;&#10;Description automatically generated">
            <a:extLst>
              <a:ext uri="{FF2B5EF4-FFF2-40B4-BE49-F238E27FC236}">
                <a16:creationId xmlns:a16="http://schemas.microsoft.com/office/drawing/2014/main" id="{7B25303E-21E4-4DA8-B538-6050CF5B75B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A5108AEE-9096-4643-8AFA-8EFF143BF800}"/>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27962758-65CF-1D46-ADE8-60345727EDE4}"/>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A62937F0-7412-EA41-B511-EA81EB0FE83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DC1CFCE6-4389-4631-971B-C5551A0173C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AB961A7C-FF07-4129-BD07-6DC2F260A1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82">
            <a:extLst>
              <a:ext uri="{FF2B5EF4-FFF2-40B4-BE49-F238E27FC236}">
                <a16:creationId xmlns:a16="http://schemas.microsoft.com/office/drawing/2014/main" id="{B1B89650-1F66-4052-A9A9-67F248E2A33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11C233F7-CA56-43DD-BA29-A334B67DC02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515476891"/>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Two Column - Right Three Photo">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90AF7A3C-BA0F-9B49-B1B5-D713C19139CD}"/>
              </a:ext>
            </a:extLst>
          </p:cNvPr>
          <p:cNvSpPr>
            <a:spLocks noGrp="1"/>
          </p:cNvSpPr>
          <p:nvPr>
            <p:ph type="pic" sz="quarter" idx="35" hasCustomPrompt="1"/>
          </p:nvPr>
        </p:nvSpPr>
        <p:spPr>
          <a:xfrm>
            <a:off x="6248400" y="3308592"/>
            <a:ext cx="5346192"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61755EBA-80EC-6B4F-B350-DC2DD71209FC}"/>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455C0536-27A6-644D-8348-9541070F4013}"/>
              </a:ext>
            </a:extLst>
          </p:cNvPr>
          <p:cNvSpPr>
            <a:spLocks noGrp="1"/>
          </p:cNvSpPr>
          <p:nvPr>
            <p:ph type="pic" sz="quarter" idx="34" hasCustomPrompt="1"/>
          </p:nvPr>
        </p:nvSpPr>
        <p:spPr>
          <a:xfrm>
            <a:off x="6248400"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1" name="Picture Placeholder 2">
            <a:extLst>
              <a:ext uri="{FF2B5EF4-FFF2-40B4-BE49-F238E27FC236}">
                <a16:creationId xmlns:a16="http://schemas.microsoft.com/office/drawing/2014/main" id="{B3F5BBC4-47E5-1E46-9E4F-B0D0BB7BAB04}"/>
              </a:ext>
            </a:extLst>
          </p:cNvPr>
          <p:cNvSpPr>
            <a:spLocks noGrp="1"/>
          </p:cNvSpPr>
          <p:nvPr>
            <p:ph type="pic" sz="quarter" idx="36" hasCustomPrompt="1"/>
          </p:nvPr>
        </p:nvSpPr>
        <p:spPr>
          <a:xfrm>
            <a:off x="9001094"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5" name="Picture 14" descr="Logo&#10;&#10;Description automatically generated">
            <a:extLst>
              <a:ext uri="{FF2B5EF4-FFF2-40B4-BE49-F238E27FC236}">
                <a16:creationId xmlns:a16="http://schemas.microsoft.com/office/drawing/2014/main" id="{0D0C48DC-3206-40BC-A585-F0FD6F0BB78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438045DB-4C64-CE4D-B8E5-9949681D12C1}"/>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6B569F93-B18A-C246-94EF-34A7D4EDD94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042BCFDB-7549-A74E-9341-258E6AB17A0B}"/>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94E2A106-4F39-4E97-BFB5-DFFCCB4056E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1640BDDF-AEFD-4BE1-9247-7302A27E82D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0AA8200B-94AD-4E3A-9452-3DA219FF8B3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9" name="Graphic 18">
            <a:extLst>
              <a:ext uri="{FF2B5EF4-FFF2-40B4-BE49-F238E27FC236}">
                <a16:creationId xmlns:a16="http://schemas.microsoft.com/office/drawing/2014/main" id="{ED9D5722-E9DB-4867-A638-593AAD071CF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73776306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Multi Photo 1">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6248400" y="3308593"/>
            <a:ext cx="5346192" cy="2726853"/>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A2E6023-8A40-1E44-BD81-EED366C96875}"/>
              </a:ext>
            </a:extLst>
          </p:cNvPr>
          <p:cNvSpPr>
            <a:spLocks noGrp="1"/>
          </p:cNvSpPr>
          <p:nvPr>
            <p:ph type="pic" sz="quarter" idx="33" hasCustomPrompt="1"/>
          </p:nvPr>
        </p:nvSpPr>
        <p:spPr>
          <a:xfrm>
            <a:off x="9001094"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Picture Placeholder 2">
            <a:extLst>
              <a:ext uri="{FF2B5EF4-FFF2-40B4-BE49-F238E27FC236}">
                <a16:creationId xmlns:a16="http://schemas.microsoft.com/office/drawing/2014/main" id="{865C3A6A-0967-1E4F-8831-6EA71CD06F5D}"/>
              </a:ext>
            </a:extLst>
          </p:cNvPr>
          <p:cNvSpPr>
            <a:spLocks noGrp="1"/>
          </p:cNvSpPr>
          <p:nvPr>
            <p:ph type="pic" sz="quarter" idx="34" hasCustomPrompt="1"/>
          </p:nvPr>
        </p:nvSpPr>
        <p:spPr>
          <a:xfrm>
            <a:off x="609600" y="1081613"/>
            <a:ext cx="5486399" cy="495382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7" name="Picture 16" descr="Logo&#10;&#10;Description automatically generated">
            <a:extLst>
              <a:ext uri="{FF2B5EF4-FFF2-40B4-BE49-F238E27FC236}">
                <a16:creationId xmlns:a16="http://schemas.microsoft.com/office/drawing/2014/main" id="{D023B447-C472-4FFB-8146-9C4B4AB0C67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1FAB2697-2712-FE45-8DA0-EF63106E2B9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F69977AA-16BB-0C4F-A664-D6686D72F134}"/>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62E3B1F5-C5F5-B945-9146-E3FE66ADCCE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432CA8F6-DF4D-4772-AB33-EC493EEF4B9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06988813-B187-455D-85DF-CBB5882CF1A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AF411E5E-09DF-4E28-BE6E-3BC247AC4B8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1" name="Graphic 20">
            <a:extLst>
              <a:ext uri="{FF2B5EF4-FFF2-40B4-BE49-F238E27FC236}">
                <a16:creationId xmlns:a16="http://schemas.microsoft.com/office/drawing/2014/main" id="{4E4D1E69-DB61-4528-810A-8CE6E03B784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56728128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7" pos="3936">
          <p15:clr>
            <a:srgbClr val="FBAE40"/>
          </p15:clr>
        </p15:guide>
        <p15:guide id="10" orient="horz" pos="1008">
          <p15:clr>
            <a:srgbClr val="FBAE40"/>
          </p15:clr>
        </p15:guide>
        <p15:guide id="11" pos="3840">
          <p15:clr>
            <a:srgbClr val="FBAE4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Multi Photo 2">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8031890" y="-10673"/>
            <a:ext cx="4160109"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2" name="Picture Placeholder 2">
            <a:extLst>
              <a:ext uri="{FF2B5EF4-FFF2-40B4-BE49-F238E27FC236}">
                <a16:creationId xmlns:a16="http://schemas.microsoft.com/office/drawing/2014/main" id="{FBB367A8-8DCC-6847-8D30-74516D9E043C}"/>
              </a:ext>
            </a:extLst>
          </p:cNvPr>
          <p:cNvSpPr>
            <a:spLocks noGrp="1"/>
          </p:cNvSpPr>
          <p:nvPr>
            <p:ph type="pic" sz="quarter" idx="35" hasCustomPrompt="1"/>
          </p:nvPr>
        </p:nvSpPr>
        <p:spPr>
          <a:xfrm>
            <a:off x="8031889" y="2390327"/>
            <a:ext cx="4160111"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5" name="Picture Placeholder 2">
            <a:extLst>
              <a:ext uri="{FF2B5EF4-FFF2-40B4-BE49-F238E27FC236}">
                <a16:creationId xmlns:a16="http://schemas.microsoft.com/office/drawing/2014/main" id="{32A0B33A-CF8B-1947-ACB2-AB69665D80AB}"/>
              </a:ext>
            </a:extLst>
          </p:cNvPr>
          <p:cNvSpPr>
            <a:spLocks noGrp="1"/>
          </p:cNvSpPr>
          <p:nvPr>
            <p:ph type="pic" sz="quarter" idx="36" hasCustomPrompt="1"/>
          </p:nvPr>
        </p:nvSpPr>
        <p:spPr>
          <a:xfrm>
            <a:off x="-1" y="1380745"/>
            <a:ext cx="7303008" cy="5477257"/>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0" name="Picture 9">
            <a:extLst>
              <a:ext uri="{FF2B5EF4-FFF2-40B4-BE49-F238E27FC236}">
                <a16:creationId xmlns:a16="http://schemas.microsoft.com/office/drawing/2014/main" id="{F5263181-B1D9-4115-9FC4-9CE6FD8E5B08}"/>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itle Placeholder 1">
            <a:extLst>
              <a:ext uri="{FF2B5EF4-FFF2-40B4-BE49-F238E27FC236}">
                <a16:creationId xmlns:a16="http://schemas.microsoft.com/office/drawing/2014/main" id="{FDD1D1A5-5D9F-764D-A02B-21CB1442F746}"/>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9FF61E78-AFFB-F44B-BFDB-C2B5875FA035}"/>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Box 13">
            <a:extLst>
              <a:ext uri="{FF2B5EF4-FFF2-40B4-BE49-F238E27FC236}">
                <a16:creationId xmlns:a16="http://schemas.microsoft.com/office/drawing/2014/main" id="{237BB4FD-6BC9-4C9C-8922-DD575DD56B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37A549D4-3018-4CAF-B7B1-806723A2E4F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12072482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One Big Number - Blu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C59DC62E-7380-5A49-8746-53EFA12DC6E9}"/>
              </a:ext>
            </a:extLst>
          </p:cNvPr>
          <p:cNvSpPr>
            <a:spLocks noGrp="1"/>
          </p:cNvSpPr>
          <p:nvPr>
            <p:ph type="body" sz="quarter" idx="33"/>
          </p:nvPr>
        </p:nvSpPr>
        <p:spPr>
          <a:xfrm>
            <a:off x="609601" y="1600201"/>
            <a:ext cx="2946400" cy="3619500"/>
          </a:xfrm>
        </p:spPr>
        <p:txBody>
          <a:bodyPr anchor="b" anchorCtr="0"/>
          <a:lstStyle>
            <a:lvl1pPr>
              <a:lnSpc>
                <a:spcPct val="100000"/>
              </a:lnSpc>
              <a:spcBef>
                <a:spcPts val="300"/>
              </a:spcBef>
              <a:defRPr sz="1400">
                <a:solidFill>
                  <a:schemeClr val="tx1"/>
                </a:solidFill>
                <a:latin typeface="+mj-lt"/>
              </a:defRPr>
            </a:lvl1pPr>
            <a:lvl2pPr>
              <a:lnSpc>
                <a:spcPct val="100000"/>
              </a:lnSpc>
              <a:spcBef>
                <a:spcPts val="600"/>
              </a:spcBef>
              <a:defRPr sz="1400"/>
            </a:lvl2pPr>
            <a:lvl3pPr>
              <a:lnSpc>
                <a:spcPct val="100000"/>
              </a:lnSpc>
              <a:spcBef>
                <a:spcPts val="300"/>
              </a:spcBef>
              <a:defRPr sz="1400"/>
            </a:lvl3pPr>
            <a:lvl4pPr>
              <a:lnSpc>
                <a:spcPct val="100000"/>
              </a:lnSpc>
              <a:spcBef>
                <a:spcPts val="3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03CFF718-B5F0-3D45-A03C-81D5E2147CD0}"/>
              </a:ext>
            </a:extLst>
          </p:cNvPr>
          <p:cNvSpPr>
            <a:spLocks noGrp="1"/>
          </p:cNvSpPr>
          <p:nvPr>
            <p:ph type="body" sz="quarter" idx="32" hasCustomPrompt="1"/>
          </p:nvPr>
        </p:nvSpPr>
        <p:spPr>
          <a:xfrm>
            <a:off x="3973689" y="2816352"/>
            <a:ext cx="7608711" cy="3124200"/>
          </a:xfrm>
        </p:spPr>
        <p:txBody>
          <a:bodyPr wrap="square" anchor="b" anchorCtr="0"/>
          <a:lstStyle>
            <a:lvl1pPr algn="r">
              <a:lnSpc>
                <a:spcPts val="18500"/>
              </a:lnSpc>
              <a:spcBef>
                <a:spcPts val="0"/>
              </a:spcBef>
              <a:defRPr sz="25000" b="0" i="0" kern="0" spc="-1000" baseline="0">
                <a:solidFill>
                  <a:schemeClr val="accent1"/>
                </a:solidFill>
                <a:latin typeface="Visa Dialect Medium" pitchFamily="2" charset="77"/>
              </a:defRPr>
            </a:lvl1pPr>
          </a:lstStyle>
          <a:p>
            <a:pPr lvl="0"/>
            <a:r>
              <a:rPr lang="en-US"/>
              <a:t>00%</a:t>
            </a:r>
          </a:p>
        </p:txBody>
      </p:sp>
      <p:pic>
        <p:nvPicPr>
          <p:cNvPr id="13" name="Picture 12" descr="Logo&#10;&#10;Description automatically generated">
            <a:extLst>
              <a:ext uri="{FF2B5EF4-FFF2-40B4-BE49-F238E27FC236}">
                <a16:creationId xmlns:a16="http://schemas.microsoft.com/office/drawing/2014/main" id="{E2D2F661-3E7F-4601-B99E-2135C7ADBC6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9" name="Title Placeholder 1">
            <a:extLst>
              <a:ext uri="{FF2B5EF4-FFF2-40B4-BE49-F238E27FC236}">
                <a16:creationId xmlns:a16="http://schemas.microsoft.com/office/drawing/2014/main" id="{952DD641-DB3B-6F45-8A70-05A69559DEE6}"/>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9747253A-0C59-CE4B-BC84-E5D8D706360C}"/>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1" name="Text Placeholder 2">
            <a:extLst>
              <a:ext uri="{FF2B5EF4-FFF2-40B4-BE49-F238E27FC236}">
                <a16:creationId xmlns:a16="http://schemas.microsoft.com/office/drawing/2014/main" id="{16FCD28A-7F94-9C4F-A31C-BF109312526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44437C85-71C1-4965-98AA-AB322A645B0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8D4069C1-CB70-47E8-BE89-934AD89EEC3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0C740D10-9B97-44BE-95CE-85CE3FC26E2B}"/>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7CFDDEBB-1A5D-495C-9562-C31BD2590B9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66950025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496">
          <p15:clr>
            <a:srgbClr val="FBAE40"/>
          </p15:clr>
        </p15:guide>
        <p15:guide id="9" pos="2240">
          <p15:clr>
            <a:srgbClr val="FBAE40"/>
          </p15:clr>
        </p15:guide>
        <p15:guide id="10" orient="horz" pos="3288">
          <p15:clr>
            <a:srgbClr val="FBAE4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Two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600201"/>
            <a:ext cx="5283200"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15" name="Text Placeholder 3">
            <a:extLst>
              <a:ext uri="{FF2B5EF4-FFF2-40B4-BE49-F238E27FC236}">
                <a16:creationId xmlns:a16="http://schemas.microsoft.com/office/drawing/2014/main" id="{07D909CE-D30F-4445-9B83-FD490780AD26}"/>
              </a:ext>
            </a:extLst>
          </p:cNvPr>
          <p:cNvSpPr>
            <a:spLocks noGrp="1"/>
          </p:cNvSpPr>
          <p:nvPr>
            <p:ph type="body" sz="quarter" idx="33"/>
          </p:nvPr>
        </p:nvSpPr>
        <p:spPr>
          <a:xfrm>
            <a:off x="609600" y="4745032"/>
            <a:ext cx="52832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3">
            <a:extLst>
              <a:ext uri="{FF2B5EF4-FFF2-40B4-BE49-F238E27FC236}">
                <a16:creationId xmlns:a16="http://schemas.microsoft.com/office/drawing/2014/main" id="{4E55C82F-13DC-204D-866F-573A53A30E32}"/>
              </a:ext>
            </a:extLst>
          </p:cNvPr>
          <p:cNvSpPr>
            <a:spLocks noGrp="1"/>
          </p:cNvSpPr>
          <p:nvPr>
            <p:ph type="body" sz="quarter" idx="31"/>
          </p:nvPr>
        </p:nvSpPr>
        <p:spPr>
          <a:xfrm>
            <a:off x="6248400" y="4739396"/>
            <a:ext cx="53340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600201"/>
            <a:ext cx="5328355"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pic>
        <p:nvPicPr>
          <p:cNvPr id="17" name="Picture 16" descr="Logo&#10;&#10;Description automatically generated">
            <a:extLst>
              <a:ext uri="{FF2B5EF4-FFF2-40B4-BE49-F238E27FC236}">
                <a16:creationId xmlns:a16="http://schemas.microsoft.com/office/drawing/2014/main" id="{55A8E6FD-35F4-417D-9B41-7DE2887E7D7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1" name="Title Placeholder 1">
            <a:extLst>
              <a:ext uri="{FF2B5EF4-FFF2-40B4-BE49-F238E27FC236}">
                <a16:creationId xmlns:a16="http://schemas.microsoft.com/office/drawing/2014/main" id="{B75B0F87-EFC2-B148-AC62-E7EDC82B647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AF63A11A-E0DC-C441-8C0C-0C92B7CC32E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DAAE6A4A-48A8-1C40-A6AE-398355A5309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BAAA50A3-83EF-4952-8632-FFE353522B4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2A21BB5-F73D-4D3A-9933-F159EB15525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4" name="Rectangle 82">
            <a:extLst>
              <a:ext uri="{FF2B5EF4-FFF2-40B4-BE49-F238E27FC236}">
                <a16:creationId xmlns:a16="http://schemas.microsoft.com/office/drawing/2014/main" id="{73567009-B66A-43BE-BD71-850B1B769B0A}"/>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5E3CD348-086A-4EF0-99C7-DBD451CA3C6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51195824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Four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331449"/>
            <a:ext cx="4462271"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33144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4" name="Text Placeholder 3">
            <a:extLst>
              <a:ext uri="{FF2B5EF4-FFF2-40B4-BE49-F238E27FC236}">
                <a16:creationId xmlns:a16="http://schemas.microsoft.com/office/drawing/2014/main" id="{EE260A1A-688B-774C-903C-0A3A1228859D}"/>
              </a:ext>
            </a:extLst>
          </p:cNvPr>
          <p:cNvSpPr>
            <a:spLocks noGrp="1"/>
          </p:cNvSpPr>
          <p:nvPr>
            <p:ph type="body" sz="quarter" idx="36"/>
          </p:nvPr>
        </p:nvSpPr>
        <p:spPr>
          <a:xfrm>
            <a:off x="609600"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3">
            <a:extLst>
              <a:ext uri="{FF2B5EF4-FFF2-40B4-BE49-F238E27FC236}">
                <a16:creationId xmlns:a16="http://schemas.microsoft.com/office/drawing/2014/main" id="{BBF07118-053B-414A-A34E-2E71FB891DB9}"/>
              </a:ext>
            </a:extLst>
          </p:cNvPr>
          <p:cNvSpPr>
            <a:spLocks noGrp="1"/>
          </p:cNvSpPr>
          <p:nvPr>
            <p:ph type="body" sz="quarter" idx="37"/>
          </p:nvPr>
        </p:nvSpPr>
        <p:spPr>
          <a:xfrm>
            <a:off x="6266688"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3">
            <a:extLst>
              <a:ext uri="{FF2B5EF4-FFF2-40B4-BE49-F238E27FC236}">
                <a16:creationId xmlns:a16="http://schemas.microsoft.com/office/drawing/2014/main" id="{884995DE-D9B7-F74A-9A09-BC6B33E180BA}"/>
              </a:ext>
            </a:extLst>
          </p:cNvPr>
          <p:cNvSpPr>
            <a:spLocks noGrp="1"/>
          </p:cNvSpPr>
          <p:nvPr>
            <p:ph type="body" sz="quarter" idx="38" hasCustomPrompt="1"/>
          </p:nvPr>
        </p:nvSpPr>
        <p:spPr>
          <a:xfrm>
            <a:off x="609601" y="3663169"/>
            <a:ext cx="4462272"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2" name="Text Placeholder 3">
            <a:extLst>
              <a:ext uri="{FF2B5EF4-FFF2-40B4-BE49-F238E27FC236}">
                <a16:creationId xmlns:a16="http://schemas.microsoft.com/office/drawing/2014/main" id="{397435F2-C0C2-E842-AD20-5B59B875A847}"/>
              </a:ext>
            </a:extLst>
          </p:cNvPr>
          <p:cNvSpPr>
            <a:spLocks noGrp="1"/>
          </p:cNvSpPr>
          <p:nvPr>
            <p:ph type="body" sz="quarter" idx="39" hasCustomPrompt="1"/>
          </p:nvPr>
        </p:nvSpPr>
        <p:spPr>
          <a:xfrm>
            <a:off x="6254045" y="366316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5" name="Text Placeholder 3">
            <a:extLst>
              <a:ext uri="{FF2B5EF4-FFF2-40B4-BE49-F238E27FC236}">
                <a16:creationId xmlns:a16="http://schemas.microsoft.com/office/drawing/2014/main" id="{E8CC7B25-E7E3-7A4F-9221-95D452FB9BFD}"/>
              </a:ext>
            </a:extLst>
          </p:cNvPr>
          <p:cNvSpPr>
            <a:spLocks noGrp="1"/>
          </p:cNvSpPr>
          <p:nvPr>
            <p:ph type="body" sz="quarter" idx="40"/>
          </p:nvPr>
        </p:nvSpPr>
        <p:spPr>
          <a:xfrm>
            <a:off x="609600"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3">
            <a:extLst>
              <a:ext uri="{FF2B5EF4-FFF2-40B4-BE49-F238E27FC236}">
                <a16:creationId xmlns:a16="http://schemas.microsoft.com/office/drawing/2014/main" id="{20496160-F36D-7148-9711-3D00BA6DF6BF}"/>
              </a:ext>
            </a:extLst>
          </p:cNvPr>
          <p:cNvSpPr>
            <a:spLocks noGrp="1"/>
          </p:cNvSpPr>
          <p:nvPr>
            <p:ph type="body" sz="quarter" idx="41"/>
          </p:nvPr>
        </p:nvSpPr>
        <p:spPr>
          <a:xfrm>
            <a:off x="6266688"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17" name="Picture 16" descr="Logo&#10;&#10;Description automatically generated">
            <a:extLst>
              <a:ext uri="{FF2B5EF4-FFF2-40B4-BE49-F238E27FC236}">
                <a16:creationId xmlns:a16="http://schemas.microsoft.com/office/drawing/2014/main" id="{40A50952-A356-4EB0-8B8C-C588EE15A9A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Title Placeholder 1">
            <a:extLst>
              <a:ext uri="{FF2B5EF4-FFF2-40B4-BE49-F238E27FC236}">
                <a16:creationId xmlns:a16="http://schemas.microsoft.com/office/drawing/2014/main" id="{850DE0C8-C2ED-EF4F-9321-CC334190775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4" name="Text Placeholder 2">
            <a:extLst>
              <a:ext uri="{FF2B5EF4-FFF2-40B4-BE49-F238E27FC236}">
                <a16:creationId xmlns:a16="http://schemas.microsoft.com/office/drawing/2014/main" id="{0291112C-9FF7-DE43-AF82-37C4452C4F3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2">
            <a:extLst>
              <a:ext uri="{FF2B5EF4-FFF2-40B4-BE49-F238E27FC236}">
                <a16:creationId xmlns:a16="http://schemas.microsoft.com/office/drawing/2014/main" id="{723A338C-009A-CB4B-BC74-339517B208E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7" name="TextBox 26">
            <a:extLst>
              <a:ext uri="{FF2B5EF4-FFF2-40B4-BE49-F238E27FC236}">
                <a16:creationId xmlns:a16="http://schemas.microsoft.com/office/drawing/2014/main" id="{3A71106C-2D60-4B3B-9163-BD2E616B86A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8" name="TextBox 17">
            <a:extLst>
              <a:ext uri="{FF2B5EF4-FFF2-40B4-BE49-F238E27FC236}">
                <a16:creationId xmlns:a16="http://schemas.microsoft.com/office/drawing/2014/main" id="{63CD4302-0E8F-4769-AB5B-7BD122BAF5D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9" name="Rectangle 82">
            <a:extLst>
              <a:ext uri="{FF2B5EF4-FFF2-40B4-BE49-F238E27FC236}">
                <a16:creationId xmlns:a16="http://schemas.microsoft.com/office/drawing/2014/main" id="{B4A4D5CF-C4C7-450C-9334-31DAE7973B51}"/>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0" name="Graphic 29">
            <a:extLst>
              <a:ext uri="{FF2B5EF4-FFF2-40B4-BE49-F238E27FC236}">
                <a16:creationId xmlns:a16="http://schemas.microsoft.com/office/drawing/2014/main" id="{BD5B6EC9-6C56-4B67-B97E-62C7608F723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810532303"/>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2160">
          <p15:clr>
            <a:srgbClr val="FBAE4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F991D5-199B-426D-9571-F9BA920D307B}"/>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7" name="Text Placeholder 2">
            <a:extLst>
              <a:ext uri="{FF2B5EF4-FFF2-40B4-BE49-F238E27FC236}">
                <a16:creationId xmlns:a16="http://schemas.microsoft.com/office/drawing/2014/main" id="{DB04D166-4958-9349-BD73-4AD540758DF4}"/>
              </a:ext>
            </a:extLst>
          </p:cNvPr>
          <p:cNvSpPr>
            <a:spLocks noGrp="1"/>
          </p:cNvSpPr>
          <p:nvPr>
            <p:ph type="body" sz="quarter" idx="11"/>
          </p:nvPr>
        </p:nvSpPr>
        <p:spPr>
          <a:xfrm>
            <a:off x="5410202"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0" name="TextBox 9">
            <a:extLst>
              <a:ext uri="{FF2B5EF4-FFF2-40B4-BE49-F238E27FC236}">
                <a16:creationId xmlns:a16="http://schemas.microsoft.com/office/drawing/2014/main" id="{76D83C91-857A-4B26-8D8A-56951DA295AF}"/>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6" name="TextBox 5">
            <a:extLst>
              <a:ext uri="{FF2B5EF4-FFF2-40B4-BE49-F238E27FC236}">
                <a16:creationId xmlns:a16="http://schemas.microsoft.com/office/drawing/2014/main" id="{AA7981E2-A37D-44F7-9BC3-BADD5267227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2" name="Graphic 11">
            <a:extLst>
              <a:ext uri="{FF2B5EF4-FFF2-40B4-BE49-F238E27FC236}">
                <a16:creationId xmlns:a16="http://schemas.microsoft.com/office/drawing/2014/main" id="{E07FB442-219B-44B4-AD5F-F32C15ED6BA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3" name="Rectangle 82">
            <a:extLst>
              <a:ext uri="{FF2B5EF4-FFF2-40B4-BE49-F238E27FC236}">
                <a16:creationId xmlns:a16="http://schemas.microsoft.com/office/drawing/2014/main" id="{5DEB0253-B61C-4C06-B8BF-8EE16408EB1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08810868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with Char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C1207722-B163-475D-B601-1EA08B6AAA47}"/>
              </a:ext>
            </a:extLst>
          </p:cNvPr>
          <p:cNvSpPr>
            <a:spLocks noGrp="1"/>
          </p:cNvSpPr>
          <p:nvPr>
            <p:ph sz="quarter" idx="12"/>
          </p:nvPr>
        </p:nvSpPr>
        <p:spPr>
          <a:xfrm>
            <a:off x="3467100" y="1600200"/>
            <a:ext cx="81153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1450" indent="-171450">
              <a:lnSpc>
                <a:spcPct val="100000"/>
              </a:lnSpc>
              <a:spcBef>
                <a:spcPts val="300"/>
              </a:spcBef>
              <a:tabLst/>
              <a:defRPr sz="1300"/>
            </a:lvl3pPr>
            <a:lvl4pPr marL="344488" indent="-173038">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9894B221-FC17-F343-84FB-9C6A7B70598F}"/>
              </a:ext>
            </a:extLst>
          </p:cNvPr>
          <p:cNvSpPr>
            <a:spLocks noGrp="1"/>
          </p:cNvSpPr>
          <p:nvPr>
            <p:ph sz="quarter" idx="11"/>
          </p:nvPr>
        </p:nvSpPr>
        <p:spPr>
          <a:xfrm>
            <a:off x="609600" y="1600200"/>
            <a:ext cx="25146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Placeholder 1">
            <a:extLst>
              <a:ext uri="{FF2B5EF4-FFF2-40B4-BE49-F238E27FC236}">
                <a16:creationId xmlns:a16="http://schemas.microsoft.com/office/drawing/2014/main" id="{157C6BA9-A888-C046-9D14-AD47E712004D}"/>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B6561AB5-5D81-0845-909C-25323AA17C5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 Placeholder 2">
            <a:extLst>
              <a:ext uri="{FF2B5EF4-FFF2-40B4-BE49-F238E27FC236}">
                <a16:creationId xmlns:a16="http://schemas.microsoft.com/office/drawing/2014/main" id="{F06177C2-A046-4358-BC4A-F6CFABD1D92B}"/>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3" name="TextBox 12">
            <a:extLst>
              <a:ext uri="{FF2B5EF4-FFF2-40B4-BE49-F238E27FC236}">
                <a16:creationId xmlns:a16="http://schemas.microsoft.com/office/drawing/2014/main" id="{E17FB64C-A019-44C0-B2AD-58A535AA5A8A}"/>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43888832"/>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184">
          <p15:clr>
            <a:srgbClr val="FBAE40"/>
          </p15:clr>
        </p15:guide>
        <p15:guide id="9" pos="1968">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Quote - Gray">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0" name="Picture 9" descr="Logo&#10;&#10;Description automatically generated">
            <a:extLst>
              <a:ext uri="{FF2B5EF4-FFF2-40B4-BE49-F238E27FC236}">
                <a16:creationId xmlns:a16="http://schemas.microsoft.com/office/drawing/2014/main" id="{C7F45CD2-0507-4E64-B158-16FDC542385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7" name="Text Placeholder 2">
            <a:extLst>
              <a:ext uri="{FF2B5EF4-FFF2-40B4-BE49-F238E27FC236}">
                <a16:creationId xmlns:a16="http://schemas.microsoft.com/office/drawing/2014/main" id="{2E99A931-BFA9-5441-87EA-3CF04D14260C}"/>
              </a:ext>
            </a:extLst>
          </p:cNvPr>
          <p:cNvSpPr>
            <a:spLocks noGrp="1"/>
          </p:cNvSpPr>
          <p:nvPr>
            <p:ph type="body" sz="quarter" idx="10"/>
          </p:nvPr>
        </p:nvSpPr>
        <p:spPr>
          <a:xfrm>
            <a:off x="5410200"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523A58EC-AF56-4ACE-99F7-40FDEFE6CA3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32FF630E-A1BB-4624-BDA0-23B817EB760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8" name="Rectangle 82">
            <a:extLst>
              <a:ext uri="{FF2B5EF4-FFF2-40B4-BE49-F238E27FC236}">
                <a16:creationId xmlns:a16="http://schemas.microsoft.com/office/drawing/2014/main" id="{5EEC0B24-129B-4EC5-975C-C51DF6D5D40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1" name="Graphic 10">
            <a:extLst>
              <a:ext uri="{FF2B5EF4-FFF2-40B4-BE49-F238E27FC236}">
                <a16:creationId xmlns:a16="http://schemas.microsoft.com/office/drawing/2014/main" id="{DF77B03D-52D0-44B7-A11D-C6D7C8F4D69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912369917"/>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Quote - White">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2142602" y="2091325"/>
            <a:ext cx="7906795" cy="2675350"/>
          </a:xfrm>
        </p:spPr>
        <p:txBody>
          <a:bodyPr anchor="ctr" anchorCtr="0">
            <a:normAutofit/>
          </a:bodyPr>
          <a:lstStyle>
            <a:lvl1pPr algn="ctr">
              <a:lnSpc>
                <a:spcPct val="100000"/>
              </a:lnSpc>
              <a:defRPr sz="2400">
                <a:solidFill>
                  <a:schemeClr val="tx1"/>
                </a:solidFill>
                <a:latin typeface="+mj-lt"/>
              </a:defRPr>
            </a:lvl1pPr>
            <a:lvl2pPr algn="ctr">
              <a:lnSpc>
                <a:spcPct val="100000"/>
              </a:lnSpc>
              <a:spcBef>
                <a:spcPts val="0"/>
              </a:spcBef>
              <a:defRPr sz="1800">
                <a:solidFill>
                  <a:schemeClr val="accent1"/>
                </a:solidFill>
                <a:latin typeface="+mj-lt"/>
              </a:defRPr>
            </a:lvl2pPr>
            <a:lvl3pPr marL="0" indent="0" algn="ctr">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7" name="Picture 6" descr="Logo&#10;&#10;Description automatically generated">
            <a:extLst>
              <a:ext uri="{FF2B5EF4-FFF2-40B4-BE49-F238E27FC236}">
                <a16:creationId xmlns:a16="http://schemas.microsoft.com/office/drawing/2014/main" id="{6C7D283C-70D9-4F79-8CCF-D2CBB0F3466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pic>
        <p:nvPicPr>
          <p:cNvPr id="10" name="Picture 9" descr="Logo, icon, company name&#10;&#10;Description automatically generated">
            <a:extLst>
              <a:ext uri="{FF2B5EF4-FFF2-40B4-BE49-F238E27FC236}">
                <a16:creationId xmlns:a16="http://schemas.microsoft.com/office/drawing/2014/main" id="{C96BA8FE-3771-B54A-859B-C75E4B87088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28749" y="303323"/>
            <a:ext cx="2934502" cy="164592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2EEAE64F-E79B-A540-A03C-DED1488A624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628749" y="4908758"/>
            <a:ext cx="2934502" cy="1645920"/>
          </a:xfrm>
          <a:prstGeom prst="rect">
            <a:avLst/>
          </a:prstGeom>
        </p:spPr>
      </p:pic>
      <p:sp>
        <p:nvSpPr>
          <p:cNvPr id="12" name="TextBox 11">
            <a:extLst>
              <a:ext uri="{FF2B5EF4-FFF2-40B4-BE49-F238E27FC236}">
                <a16:creationId xmlns:a16="http://schemas.microsoft.com/office/drawing/2014/main" id="{ABC7BAB9-5828-4672-9095-605C815C6DA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0214915C-8206-4E74-A63E-C99114665E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2">
            <a:extLst>
              <a:ext uri="{FF2B5EF4-FFF2-40B4-BE49-F238E27FC236}">
                <a16:creationId xmlns:a16="http://schemas.microsoft.com/office/drawing/2014/main" id="{CA75BB9F-E74B-4526-972F-61B0B867B6A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3" name="Graphic 12">
            <a:extLst>
              <a:ext uri="{FF2B5EF4-FFF2-40B4-BE49-F238E27FC236}">
                <a16:creationId xmlns:a16="http://schemas.microsoft.com/office/drawing/2014/main" id="{8EE9B830-85A7-4002-B6FF-31E4D6C812F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410199969"/>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preserve="1">
  <p:cSld name="Quote - Photo 1">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D6B00F83-3660-194B-97E0-4599783E6740}"/>
              </a:ext>
            </a:extLst>
          </p:cNvPr>
          <p:cNvSpPr>
            <a:spLocks noGrp="1"/>
          </p:cNvSpPr>
          <p:nvPr>
            <p:ph type="body" sz="quarter" idx="12"/>
          </p:nvPr>
        </p:nvSpPr>
        <p:spPr>
          <a:xfrm>
            <a:off x="609600"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71881BD6-5C0C-4CDA-94FE-9534E908DD6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78C31686-0601-49A1-A560-B36639F0D21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8" name="Picture 7">
            <a:extLst>
              <a:ext uri="{FF2B5EF4-FFF2-40B4-BE49-F238E27FC236}">
                <a16:creationId xmlns:a16="http://schemas.microsoft.com/office/drawing/2014/main" id="{8B5B4EFF-0041-084A-B0F9-54D99AB17BB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2" name="Graphic 11">
            <a:extLst>
              <a:ext uri="{FF2B5EF4-FFF2-40B4-BE49-F238E27FC236}">
                <a16:creationId xmlns:a16="http://schemas.microsoft.com/office/drawing/2014/main" id="{DC41F9E0-99DE-4EF6-BE3B-F2A540D376B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3" name="Rectangle 82">
            <a:extLst>
              <a:ext uri="{FF2B5EF4-FFF2-40B4-BE49-F238E27FC236}">
                <a16:creationId xmlns:a16="http://schemas.microsoft.com/office/drawing/2014/main" id="{BD655E7D-751C-49ED-A7A4-343B011DCE2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93748454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preserve="1">
  <p:cSld name="Quote - Photo 2">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25E62AD0-7492-9248-A420-17A877239972}"/>
              </a:ext>
            </a:extLst>
          </p:cNvPr>
          <p:cNvSpPr>
            <a:spLocks noGrp="1"/>
          </p:cNvSpPr>
          <p:nvPr>
            <p:ph type="body" sz="quarter" idx="12"/>
          </p:nvPr>
        </p:nvSpPr>
        <p:spPr>
          <a:xfrm>
            <a:off x="609600" y="3810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2E345161-A988-430F-8F5D-2140002DC36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CD2F956-51D0-4CEA-A8C6-557C9124840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3D296CD9-FDC7-E14B-9F75-98F387A88DF4}"/>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0" name="Graphic 9">
            <a:extLst>
              <a:ext uri="{FF2B5EF4-FFF2-40B4-BE49-F238E27FC236}">
                <a16:creationId xmlns:a16="http://schemas.microsoft.com/office/drawing/2014/main" id="{A7AD0F4A-2811-4BB3-BD43-574EFBED6B0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D097AEDD-6F7D-491E-9022-5367E211A54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68850686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Big Statement - Blue">
    <p:bg>
      <p:bgPr>
        <a:solidFill>
          <a:schemeClr val="accent3"/>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7" name="Picture 6">
            <a:extLst>
              <a:ext uri="{FF2B5EF4-FFF2-40B4-BE49-F238E27FC236}">
                <a16:creationId xmlns:a16="http://schemas.microsoft.com/office/drawing/2014/main" id="{73636A9D-BC65-4B42-A456-9F235FD32DA4}"/>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Box 7">
            <a:extLst>
              <a:ext uri="{FF2B5EF4-FFF2-40B4-BE49-F238E27FC236}">
                <a16:creationId xmlns:a16="http://schemas.microsoft.com/office/drawing/2014/main" id="{76B624A7-6C4C-4B8C-B311-91708EF3AD8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3697C293-4151-4F45-BEFC-FBBBEE255F6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Graphic 8">
            <a:extLst>
              <a:ext uri="{FF2B5EF4-FFF2-40B4-BE49-F238E27FC236}">
                <a16:creationId xmlns:a16="http://schemas.microsoft.com/office/drawing/2014/main" id="{DE94B9AF-D958-42B7-9E0F-43B000094F3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4663C675-43E6-4D1C-ACEB-414C5A3B83A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11503325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1_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10886"/>
            <a:ext cx="12192000" cy="6858000"/>
          </a:xfrm>
        </p:spPr>
        <p:txBody>
          <a:bodyPr anchor="ctr"/>
          <a:lstStyle>
            <a:lvl1pPr algn="ctr">
              <a:defRPr>
                <a:solidFill>
                  <a:schemeClr val="bg1"/>
                </a:solidFill>
              </a:defRPr>
            </a:lvl1pPr>
          </a:lstStyle>
          <a:p>
            <a:r>
              <a:rPr lang="en-US"/>
              <a:t>Click icon to add picture</a:t>
            </a:r>
          </a:p>
        </p:txBody>
      </p:sp>
      <p:pic>
        <p:nvPicPr>
          <p:cNvPr id="7" name="Picture 6">
            <a:extLst>
              <a:ext uri="{FF2B5EF4-FFF2-40B4-BE49-F238E27FC236}">
                <a16:creationId xmlns:a16="http://schemas.microsoft.com/office/drawing/2014/main" id="{6F090D58-AEDB-42F6-B499-08E75F7E159B}"/>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 Placeholder 2">
            <a:extLst>
              <a:ext uri="{FF2B5EF4-FFF2-40B4-BE49-F238E27FC236}">
                <a16:creationId xmlns:a16="http://schemas.microsoft.com/office/drawing/2014/main" id="{864CFA36-6835-0746-9840-0E0BCAB2C9DD}"/>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ED516909-E1B2-444A-B3A8-7FCD52854F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0" name="TextBox 9">
            <a:extLst>
              <a:ext uri="{FF2B5EF4-FFF2-40B4-BE49-F238E27FC236}">
                <a16:creationId xmlns:a16="http://schemas.microsoft.com/office/drawing/2014/main" id="{944AB5A1-60F2-4271-9FAC-E31461C114A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Graphic 10">
            <a:extLst>
              <a:ext uri="{FF2B5EF4-FFF2-40B4-BE49-F238E27FC236}">
                <a16:creationId xmlns:a16="http://schemas.microsoft.com/office/drawing/2014/main" id="{0BB4048D-0888-4E8F-A04B-FB880F2766D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2" name="Rectangle 82">
            <a:extLst>
              <a:ext uri="{FF2B5EF4-FFF2-40B4-BE49-F238E27FC236}">
                <a16:creationId xmlns:a16="http://schemas.microsoft.com/office/drawing/2014/main" id="{0E46A227-F641-47B1-9A58-5EEE3D88792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91839345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reserve="1">
  <p:cSld name="Big Statement - Light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10886"/>
            <a:ext cx="12192000" cy="6858000"/>
          </a:xfrm>
          <a:noFill/>
        </p:spPr>
        <p:txBody>
          <a:bodyPr anchor="ctr"/>
          <a:lstStyle>
            <a:lvl1pPr algn="ctr">
              <a:defRPr>
                <a:solidFill>
                  <a:schemeClr val="bg2"/>
                </a:solidFill>
              </a:defRPr>
            </a:lvl1pPr>
          </a:lstStyle>
          <a:p>
            <a:r>
              <a:rPr lang="en-US"/>
              <a:t>Click icon to add picture</a:t>
            </a:r>
          </a:p>
        </p:txBody>
      </p:sp>
      <p:sp>
        <p:nvSpPr>
          <p:cNvPr id="7" name="Text Placeholder 2">
            <a:extLst>
              <a:ext uri="{FF2B5EF4-FFF2-40B4-BE49-F238E27FC236}">
                <a16:creationId xmlns:a16="http://schemas.microsoft.com/office/drawing/2014/main" id="{AE1D89F0-AB54-E544-B426-C59272FE43D7}"/>
              </a:ext>
            </a:extLst>
          </p:cNvPr>
          <p:cNvSpPr>
            <a:spLocks noGrp="1"/>
          </p:cNvSpPr>
          <p:nvPr>
            <p:ph type="body" sz="quarter" idx="10"/>
          </p:nvPr>
        </p:nvSpPr>
        <p:spPr>
          <a:xfrm>
            <a:off x="609600" y="1611252"/>
            <a:ext cx="5784219" cy="1817748"/>
          </a:xfrm>
        </p:spPr>
        <p:txBody>
          <a:bodyPr anchor="t">
            <a:normAutofit/>
          </a:bodyPr>
          <a:lstStyle>
            <a:lvl1pPr>
              <a:lnSpc>
                <a:spcPct val="100000"/>
              </a:lnSpc>
              <a:defRPr sz="2800">
                <a:solidFill>
                  <a:schemeClr val="tx1"/>
                </a:solidFill>
                <a:latin typeface="+mj-lt"/>
              </a:defRPr>
            </a:lvl1pPr>
            <a:lvl2pPr>
              <a:lnSpc>
                <a:spcPct val="100000"/>
              </a:lnSpc>
              <a:spcBef>
                <a:spcPts val="0"/>
              </a:spcBef>
              <a:defRPr sz="1600">
                <a:solidFill>
                  <a:schemeClr val="accent1"/>
                </a:solidFill>
                <a:latin typeface="+mj-lt"/>
              </a:defRPr>
            </a:lvl2pPr>
            <a:lvl3pPr marL="0" indent="0">
              <a:lnSpc>
                <a:spcPct val="100000"/>
              </a:lnSpc>
              <a:spcBef>
                <a:spcPts val="0"/>
              </a:spcBef>
              <a:buFontTx/>
              <a:buNone/>
              <a:defRPr sz="1600">
                <a:solidFill>
                  <a:schemeClr val="tx1"/>
                </a:solidFill>
              </a:defRPr>
            </a:lvl3pPr>
            <a:lvl4pPr>
              <a:defRPr>
                <a:solidFill>
                  <a:schemeClr val="tx1"/>
                </a:solidFill>
              </a:defRPr>
            </a:lvl4pPr>
          </a:lstStyle>
          <a:p>
            <a:pPr lvl="0"/>
            <a:r>
              <a:rPr lang="en-US"/>
              <a:t>Click to edit Master text styles</a:t>
            </a:r>
          </a:p>
        </p:txBody>
      </p:sp>
      <p:pic>
        <p:nvPicPr>
          <p:cNvPr id="8" name="Picture 7" descr="Logo&#10;&#10;Description automatically generated">
            <a:extLst>
              <a:ext uri="{FF2B5EF4-FFF2-40B4-BE49-F238E27FC236}">
                <a16:creationId xmlns:a16="http://schemas.microsoft.com/office/drawing/2014/main" id="{6337524D-5A5E-48A2-BEB4-E3CD8A10DC4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0" name="TextBox 9">
            <a:extLst>
              <a:ext uri="{FF2B5EF4-FFF2-40B4-BE49-F238E27FC236}">
                <a16:creationId xmlns:a16="http://schemas.microsoft.com/office/drawing/2014/main" id="{C112A3CB-66FF-49A9-9F83-DC384BD34AB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2171590D-A924-4EC3-8C0E-CF38A11B8CC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287E25B-F496-48FB-A1F3-00BF981BCFB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2" name="Graphic 11">
            <a:extLst>
              <a:ext uri="{FF2B5EF4-FFF2-40B4-BE49-F238E27FC236}">
                <a16:creationId xmlns:a16="http://schemas.microsoft.com/office/drawing/2014/main" id="{AB2F443A-4766-448A-A9C1-4F04BB2A7F7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617355098"/>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Big Statement - Icons">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AA4E5295-54E4-5142-89B4-6296C4B8CFB4}"/>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12" name="Picture 11" descr="Logo&#10;&#10;Description automatically generated">
            <a:extLst>
              <a:ext uri="{FF2B5EF4-FFF2-40B4-BE49-F238E27FC236}">
                <a16:creationId xmlns:a16="http://schemas.microsoft.com/office/drawing/2014/main" id="{E79ADCA6-5135-4529-BEBF-9555A7E463A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9" name="Picture Placeholder 2">
            <a:extLst>
              <a:ext uri="{FF2B5EF4-FFF2-40B4-BE49-F238E27FC236}">
                <a16:creationId xmlns:a16="http://schemas.microsoft.com/office/drawing/2014/main" id="{C38F4279-0F64-1745-A6B8-C2704BC5A301}"/>
              </a:ext>
            </a:extLst>
          </p:cNvPr>
          <p:cNvSpPr>
            <a:spLocks noGrp="1" noChangeAspect="1"/>
          </p:cNvSpPr>
          <p:nvPr>
            <p:ph type="pic" sz="quarter" idx="36" hasCustomPrompt="1"/>
          </p:nvPr>
        </p:nvSpPr>
        <p:spPr>
          <a:xfrm>
            <a:off x="-830952" y="457200"/>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4" name="Picture Placeholder 2">
            <a:extLst>
              <a:ext uri="{FF2B5EF4-FFF2-40B4-BE49-F238E27FC236}">
                <a16:creationId xmlns:a16="http://schemas.microsoft.com/office/drawing/2014/main" id="{63AACBE6-E182-6345-AFB0-E51AFD9846EE}"/>
              </a:ext>
            </a:extLst>
          </p:cNvPr>
          <p:cNvSpPr>
            <a:spLocks noGrp="1" noChangeAspect="1"/>
          </p:cNvSpPr>
          <p:nvPr>
            <p:ph type="pic" sz="quarter" idx="37" hasCustomPrompt="1"/>
          </p:nvPr>
        </p:nvSpPr>
        <p:spPr>
          <a:xfrm>
            <a:off x="10741427" y="3920825"/>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1" name="TextBox 10">
            <a:extLst>
              <a:ext uri="{FF2B5EF4-FFF2-40B4-BE49-F238E27FC236}">
                <a16:creationId xmlns:a16="http://schemas.microsoft.com/office/drawing/2014/main" id="{F1B2706E-392F-4651-A72C-C804CD1AD8B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2F0567C7-587B-4D80-9DC9-AE3BEC155F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Rectangle 82">
            <a:extLst>
              <a:ext uri="{FF2B5EF4-FFF2-40B4-BE49-F238E27FC236}">
                <a16:creationId xmlns:a16="http://schemas.microsoft.com/office/drawing/2014/main" id="{55E5992C-6B07-4C78-96F0-0182579C0614}"/>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5" name="Graphic 14">
            <a:extLst>
              <a:ext uri="{FF2B5EF4-FFF2-40B4-BE49-F238E27FC236}">
                <a16:creationId xmlns:a16="http://schemas.microsoft.com/office/drawing/2014/main" id="{18E6F422-E210-43D8-AADA-2220E8CA49F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3626980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preserve="1">
  <p:cSld name="3_Quote - Photo - Light">
    <p:bg>
      <p:bgPr>
        <a:solidFill>
          <a:schemeClr val="bg1"/>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F536B2A-9621-8D43-9647-6BD326BB0E68}"/>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69F7283E-B18E-4891-9644-6A173F99F93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ADB3F41F-14AC-40D6-B66D-AAEADBE849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7" name="Picture 6" descr="Logo&#10;&#10;Description automatically generated">
            <a:extLst>
              <a:ext uri="{FF2B5EF4-FFF2-40B4-BE49-F238E27FC236}">
                <a16:creationId xmlns:a16="http://schemas.microsoft.com/office/drawing/2014/main" id="{D320A0BB-A1CC-7340-BA3E-73149B252CF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9" name="Rectangle 82">
            <a:extLst>
              <a:ext uri="{FF2B5EF4-FFF2-40B4-BE49-F238E27FC236}">
                <a16:creationId xmlns:a16="http://schemas.microsoft.com/office/drawing/2014/main" id="{9529F147-079C-485E-8EB3-35E144D2274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4CC11AF5-2860-4542-A810-735AFA563F4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77007097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0"/>
            <a:ext cx="12192000" cy="6858000"/>
          </a:xfrm>
        </p:spPr>
        <p:txBody>
          <a:bodyPr anchor="ctr"/>
          <a:lstStyle>
            <a:lvl1pPr algn="ctr">
              <a:defRPr>
                <a:solidFill>
                  <a:schemeClr val="bg1"/>
                </a:solidFill>
              </a:defRPr>
            </a:lvl1pPr>
          </a:lstStyle>
          <a:p>
            <a:r>
              <a:rPr lang="en-US"/>
              <a:t>Click icon to add picture</a:t>
            </a:r>
          </a:p>
        </p:txBody>
      </p:sp>
      <p:sp>
        <p:nvSpPr>
          <p:cNvPr id="7" name="Text Placeholder 2">
            <a:extLst>
              <a:ext uri="{FF2B5EF4-FFF2-40B4-BE49-F238E27FC236}">
                <a16:creationId xmlns:a16="http://schemas.microsoft.com/office/drawing/2014/main" id="{EF768C6C-CF58-204D-9B49-15E274BCFBD0}"/>
              </a:ext>
            </a:extLst>
          </p:cNvPr>
          <p:cNvSpPr>
            <a:spLocks noGrp="1"/>
          </p:cNvSpPr>
          <p:nvPr>
            <p:ph type="body" sz="quarter" idx="10"/>
          </p:nvPr>
        </p:nvSpPr>
        <p:spPr>
          <a:xfrm>
            <a:off x="1545336" y="2313432"/>
            <a:ext cx="9109288" cy="1640335"/>
          </a:xfrm>
        </p:spPr>
        <p:txBody>
          <a:bodyPr anchor="ctr" anchorCtr="0">
            <a:noAutofit/>
          </a:bodyPr>
          <a:lstStyle>
            <a:lvl1pPr algn="ctr">
              <a:lnSpc>
                <a:spcPct val="100000"/>
              </a:lnSpc>
              <a:spcBef>
                <a:spcPts val="0"/>
              </a:spcBef>
              <a:defRPr sz="54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CC770A6F-4F30-4069-B2E6-125B028194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68512FA1-C9F4-4FC5-8840-41326195738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8" name="Picture 7">
            <a:extLst>
              <a:ext uri="{FF2B5EF4-FFF2-40B4-BE49-F238E27FC236}">
                <a16:creationId xmlns:a16="http://schemas.microsoft.com/office/drawing/2014/main" id="{134EFCDF-3A0F-A74C-8E18-D7C3D5D52FF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0" name="Graphic 9">
            <a:extLst>
              <a:ext uri="{FF2B5EF4-FFF2-40B4-BE49-F238E27FC236}">
                <a16:creationId xmlns:a16="http://schemas.microsoft.com/office/drawing/2014/main" id="{C6E295A5-5AF7-4927-9ACA-D07BFA31244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C1B4EE23-3E7F-4607-8598-62877FA813E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27675826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97E3760-1BB7-4A60-8487-48CE1416C623}"/>
              </a:ext>
            </a:extLst>
          </p:cNvPr>
          <p:cNvSpPr>
            <a:spLocks noGrp="1"/>
          </p:cNvSpPr>
          <p:nvPr>
            <p:ph sz="quarter" idx="11"/>
          </p:nvPr>
        </p:nvSpPr>
        <p:spPr>
          <a:xfrm>
            <a:off x="609600"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38E0FE-FC45-D24E-BA98-E5CF5EA47103}"/>
              </a:ext>
            </a:extLst>
          </p:cNvPr>
          <p:cNvSpPr>
            <a:spLocks noGrp="1"/>
          </p:cNvSpPr>
          <p:nvPr>
            <p:ph sz="quarter" idx="33"/>
          </p:nvPr>
        </p:nvSpPr>
        <p:spPr>
          <a:xfrm>
            <a:off x="44026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EDB9E50E-54A6-D849-A7F6-8093341C8184}"/>
              </a:ext>
            </a:extLst>
          </p:cNvPr>
          <p:cNvSpPr>
            <a:spLocks noGrp="1"/>
          </p:cNvSpPr>
          <p:nvPr>
            <p:ph sz="quarter" idx="34"/>
          </p:nvPr>
        </p:nvSpPr>
        <p:spPr>
          <a:xfrm>
            <a:off x="81872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1" name="Text Placeholder 2">
            <a:extLst>
              <a:ext uri="{FF2B5EF4-FFF2-40B4-BE49-F238E27FC236}">
                <a16:creationId xmlns:a16="http://schemas.microsoft.com/office/drawing/2014/main" id="{2963A5A3-E04E-42F1-9AC5-0650306BD895}"/>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3" name="TextBox 12">
            <a:extLst>
              <a:ext uri="{FF2B5EF4-FFF2-40B4-BE49-F238E27FC236}">
                <a16:creationId xmlns:a16="http://schemas.microsoft.com/office/drawing/2014/main" id="{3CFF1710-D399-446D-A053-627815A24ED0}"/>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6480005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8_Agenda">
    <p:spTree>
      <p:nvGrpSpPr>
        <p:cNvPr id="1" name=""/>
        <p:cNvGrpSpPr/>
        <p:nvPr/>
      </p:nvGrpSpPr>
      <p:grpSpPr>
        <a:xfrm>
          <a:off x="0" y="0"/>
          <a:ext cx="0" cy="0"/>
          <a:chOff x="0" y="0"/>
          <a:chExt cx="0" cy="0"/>
        </a:xfrm>
      </p:grpSpPr>
      <p:sp>
        <p:nvSpPr>
          <p:cNvPr id="34" name="Text Placeholder 2">
            <a:extLst>
              <a:ext uri="{FF2B5EF4-FFF2-40B4-BE49-F238E27FC236}">
                <a16:creationId xmlns:a16="http://schemas.microsoft.com/office/drawing/2014/main" id="{C9001175-7075-1645-A2F8-5CFF254A790F}"/>
              </a:ext>
            </a:extLst>
          </p:cNvPr>
          <p:cNvSpPr>
            <a:spLocks noGrp="1"/>
          </p:cNvSpPr>
          <p:nvPr>
            <p:ph type="body" sz="quarter" idx="10" hasCustomPrompt="1"/>
          </p:nvPr>
        </p:nvSpPr>
        <p:spPr>
          <a:xfrm>
            <a:off x="609600" y="4098631"/>
            <a:ext cx="5486400" cy="255210"/>
          </a:xfrm>
          <a:prstGeom prst="rect">
            <a:avLst/>
          </a:prstGeom>
        </p:spPr>
        <p:txBody>
          <a:bodyPr/>
          <a:lstStyle>
            <a:lvl1pPr>
              <a:defRPr sz="1300">
                <a:solidFill>
                  <a:schemeClr val="accent1"/>
                </a:solidFill>
                <a:latin typeface="+mn-lt"/>
              </a:defRPr>
            </a:lvl1pPr>
            <a:lvl2pPr marL="457200" indent="0">
              <a:buNone/>
              <a:defRPr/>
            </a:lvl2pPr>
          </a:lstStyle>
          <a:p>
            <a:pPr lvl="0"/>
            <a:r>
              <a:rPr lang="en-US"/>
              <a:t>For more information, please contact:</a:t>
            </a:r>
          </a:p>
        </p:txBody>
      </p:sp>
      <p:sp>
        <p:nvSpPr>
          <p:cNvPr id="37" name="Text Placeholder 3">
            <a:extLst>
              <a:ext uri="{FF2B5EF4-FFF2-40B4-BE49-F238E27FC236}">
                <a16:creationId xmlns:a16="http://schemas.microsoft.com/office/drawing/2014/main" id="{07BDC76E-3EAD-FF42-A2C0-030580EC536D}"/>
              </a:ext>
            </a:extLst>
          </p:cNvPr>
          <p:cNvSpPr>
            <a:spLocks noGrp="1"/>
          </p:cNvSpPr>
          <p:nvPr>
            <p:ph type="body" sz="quarter" idx="33" hasCustomPrompt="1"/>
          </p:nvPr>
        </p:nvSpPr>
        <p:spPr>
          <a:xfrm>
            <a:off x="609600" y="4456611"/>
            <a:ext cx="5283200"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46" name="Straight Connector 45">
            <a:extLst>
              <a:ext uri="{FF2B5EF4-FFF2-40B4-BE49-F238E27FC236}">
                <a16:creationId xmlns:a16="http://schemas.microsoft.com/office/drawing/2014/main" id="{131DD59B-560C-1E42-BC4F-D82BCCB9388E}"/>
              </a:ext>
            </a:extLst>
          </p:cNvPr>
          <p:cNvCxnSpPr>
            <a:cxnSpLocks/>
          </p:cNvCxnSpPr>
          <p:nvPr/>
        </p:nvCxnSpPr>
        <p:spPr>
          <a:xfrm>
            <a:off x="609600" y="4369549"/>
            <a:ext cx="5283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Text Placeholder 3">
            <a:extLst>
              <a:ext uri="{FF2B5EF4-FFF2-40B4-BE49-F238E27FC236}">
                <a16:creationId xmlns:a16="http://schemas.microsoft.com/office/drawing/2014/main" id="{038108E8-A91B-544B-AE58-E579F97F32F2}"/>
              </a:ext>
            </a:extLst>
          </p:cNvPr>
          <p:cNvSpPr>
            <a:spLocks noGrp="1"/>
          </p:cNvSpPr>
          <p:nvPr>
            <p:ph type="body" sz="quarter" idx="34" hasCustomPrompt="1"/>
          </p:nvPr>
        </p:nvSpPr>
        <p:spPr>
          <a:xfrm>
            <a:off x="6260494" y="4456611"/>
            <a:ext cx="5321905"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51" name="Straight Connector 50">
            <a:extLst>
              <a:ext uri="{FF2B5EF4-FFF2-40B4-BE49-F238E27FC236}">
                <a16:creationId xmlns:a16="http://schemas.microsoft.com/office/drawing/2014/main" id="{892F71DB-5BDC-4740-BCA4-437EB0A68AB1}"/>
              </a:ext>
            </a:extLst>
          </p:cNvPr>
          <p:cNvCxnSpPr>
            <a:cxnSpLocks/>
          </p:cNvCxnSpPr>
          <p:nvPr/>
        </p:nvCxnSpPr>
        <p:spPr>
          <a:xfrm>
            <a:off x="6260496" y="4369549"/>
            <a:ext cx="5321905"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8DC9CEBF-A997-3847-A730-F505EFD8210D}"/>
              </a:ext>
            </a:extLst>
          </p:cNvPr>
          <p:cNvSpPr txBox="1">
            <a:spLocks/>
          </p:cNvSpPr>
          <p:nvPr/>
        </p:nvSpPr>
        <p:spPr>
          <a:xfrm>
            <a:off x="609600" y="2335492"/>
            <a:ext cx="10972800" cy="1318883"/>
          </a:xfrm>
          <a:prstGeom prst="rect">
            <a:avLst/>
          </a:prstGeom>
        </p:spPr>
        <p:txBody>
          <a:bodyPr vert="horz" lIns="0" tIns="0" rIns="0" bIns="91440" rtlCol="0" anchor="t" anchorCtr="0">
            <a:noAutofit/>
          </a:bodyPr>
          <a:lstStyle>
            <a:lvl1pPr algn="l" defTabSz="914400" rtl="0" eaLnBrk="1" latinLnBrk="0" hangingPunct="1">
              <a:lnSpc>
                <a:spcPct val="90000"/>
              </a:lnSpc>
              <a:spcBef>
                <a:spcPct val="0"/>
              </a:spcBef>
              <a:buNone/>
              <a:defRPr sz="6000" kern="1200">
                <a:solidFill>
                  <a:schemeClr val="accent1"/>
                </a:solidFill>
                <a:latin typeface="Visa Dialect Medium" pitchFamily="2" charset="0"/>
                <a:ea typeface="+mj-ea"/>
                <a:cs typeface="+mj-cs"/>
              </a:defRPr>
            </a:lvl1pPr>
          </a:lstStyle>
          <a:p>
            <a:r>
              <a:rPr lang="en-US" sz="8000" spc="-150"/>
              <a:t>Thank you</a:t>
            </a:r>
          </a:p>
        </p:txBody>
      </p:sp>
      <p:pic>
        <p:nvPicPr>
          <p:cNvPr id="11" name="Picture 10">
            <a:extLst>
              <a:ext uri="{FF2B5EF4-FFF2-40B4-BE49-F238E27FC236}">
                <a16:creationId xmlns:a16="http://schemas.microsoft.com/office/drawing/2014/main" id="{A93703EF-3215-7C4F-9099-263CB5440395}"/>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13" name="Picture 12" descr="Background pattern, rectangle&#10;&#10;Description automatically generated">
            <a:extLst>
              <a:ext uri="{FF2B5EF4-FFF2-40B4-BE49-F238E27FC236}">
                <a16:creationId xmlns:a16="http://schemas.microsoft.com/office/drawing/2014/main" id="{1158DE16-2738-D94E-92CB-790882C8E9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14" name="TextBox 13">
            <a:extLst>
              <a:ext uri="{FF2B5EF4-FFF2-40B4-BE49-F238E27FC236}">
                <a16:creationId xmlns:a16="http://schemas.microsoft.com/office/drawing/2014/main" id="{A72438FC-1EF6-4544-9CC6-2A755FA71C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9F5E8F3-335C-4384-B1FF-B8461A4CD1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FF082EAE-B6FC-4B36-9523-D2E76077D8B1}"/>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BAD20CDC-AF6E-4D4B-B7CE-63543EEAD8F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179271302"/>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44">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560">
          <p15:clr>
            <a:srgbClr val="FBAE4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3_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Box 8">
            <a:extLst>
              <a:ext uri="{FF2B5EF4-FFF2-40B4-BE49-F238E27FC236}">
                <a16:creationId xmlns:a16="http://schemas.microsoft.com/office/drawing/2014/main" id="{822A93CE-8ECC-45F5-AEF3-66B86A05880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34ADE85-FE04-4C1D-A0E3-C416257E524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5" name="Graphic 4">
            <a:extLst>
              <a:ext uri="{FF2B5EF4-FFF2-40B4-BE49-F238E27FC236}">
                <a16:creationId xmlns:a16="http://schemas.microsoft.com/office/drawing/2014/main" id="{623F1296-C6EE-48BC-A658-6FFA134CDAE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7" name="Rectangle 82">
            <a:extLst>
              <a:ext uri="{FF2B5EF4-FFF2-40B4-BE49-F238E27FC236}">
                <a16:creationId xmlns:a16="http://schemas.microsoft.com/office/drawing/2014/main" id="{6C1945D4-C0C4-4AE0-AC47-E44CF829FD7D}"/>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102998618"/>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4_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A0D9A1-9E83-48FE-BA25-BF5B3FC5241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pic>
        <p:nvPicPr>
          <p:cNvPr id="8" name="Picture 7">
            <a:extLst>
              <a:ext uri="{FF2B5EF4-FFF2-40B4-BE49-F238E27FC236}">
                <a16:creationId xmlns:a16="http://schemas.microsoft.com/office/drawing/2014/main" id="{0AF825AC-87A8-4DE1-883F-A7D4E837D147}"/>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9" name="Picture 8" descr="Background pattern, rectangle&#10;&#10;Description automatically generated">
            <a:extLst>
              <a:ext uri="{FF2B5EF4-FFF2-40B4-BE49-F238E27FC236}">
                <a16:creationId xmlns:a16="http://schemas.microsoft.com/office/drawing/2014/main" id="{4C178F04-8C13-4DD6-BAE5-DE0ED7BE499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7" name="TextBox 6">
            <a:extLst>
              <a:ext uri="{FF2B5EF4-FFF2-40B4-BE49-F238E27FC236}">
                <a16:creationId xmlns:a16="http://schemas.microsoft.com/office/drawing/2014/main" id="{CA6CFD8C-17D1-4CF1-8DC5-0B8EBD70374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82">
            <a:extLst>
              <a:ext uri="{FF2B5EF4-FFF2-40B4-BE49-F238E27FC236}">
                <a16:creationId xmlns:a16="http://schemas.microsoft.com/office/drawing/2014/main" id="{1F225078-D262-47FA-B0A1-8B5542DC004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5A7296F1-C131-4225-AF9A-2EE33EEE341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65840979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Title and Subhead - Blue">
    <p:bg>
      <p:bgPr>
        <a:solidFill>
          <a:schemeClr val="accent3"/>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solidFill>
                  <a:schemeClr val="bg1"/>
                </a:solidFill>
              </a:defRPr>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bg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pic>
        <p:nvPicPr>
          <p:cNvPr id="10" name="Picture 9">
            <a:extLst>
              <a:ext uri="{FF2B5EF4-FFF2-40B4-BE49-F238E27FC236}">
                <a16:creationId xmlns:a16="http://schemas.microsoft.com/office/drawing/2014/main" id="{F8BB0E5B-E71F-4DFB-B0A8-8288771CB65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1" name="TextBox 10">
            <a:extLst>
              <a:ext uri="{FF2B5EF4-FFF2-40B4-BE49-F238E27FC236}">
                <a16:creationId xmlns:a16="http://schemas.microsoft.com/office/drawing/2014/main" id="{5956CE09-72E4-4F2E-BB26-6A8A49D6757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Graphic 8">
            <a:extLst>
              <a:ext uri="{FF2B5EF4-FFF2-40B4-BE49-F238E27FC236}">
                <a16:creationId xmlns:a16="http://schemas.microsoft.com/office/drawing/2014/main" id="{560ACAD5-BE41-4375-8AF5-FE4014A3877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339E6AB4-C07A-4E22-A99C-EF0933C4985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099827899"/>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2418A-7624-4476-BD66-7B5517BD4E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A4B46F8-086A-4ACE-A115-0AA48E9F2A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5FD57A-FB59-4B71-97CE-952C59AB6D4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E9016ED-3505-4B5A-A66B-1D2B4A2B88AE}"/>
              </a:ext>
            </a:extLst>
          </p:cNvPr>
          <p:cNvSpPr>
            <a:spLocks noGrp="1"/>
          </p:cNvSpPr>
          <p:nvPr>
            <p:ph type="ftr" sz="quarter" idx="11"/>
          </p:nvPr>
        </p:nvSpPr>
        <p:spPr/>
        <p:txBody>
          <a:bodyPr/>
          <a:lstStyle/>
          <a:p>
            <a:r>
              <a:rPr lang="en-US"/>
              <a:t>|  Visa Consulting and Analytics  |  Hudson River CCU   |   Consumer Debit Assessment Final Readout  |  Visa Confidential</a:t>
            </a:r>
          </a:p>
        </p:txBody>
      </p:sp>
      <p:sp>
        <p:nvSpPr>
          <p:cNvPr id="6" name="Slide Number Placeholder 5">
            <a:extLst>
              <a:ext uri="{FF2B5EF4-FFF2-40B4-BE49-F238E27FC236}">
                <a16:creationId xmlns:a16="http://schemas.microsoft.com/office/drawing/2014/main" id="{3746666A-DD1E-4144-ABFB-F1DBCE993B56}"/>
              </a:ext>
            </a:extLst>
          </p:cNvPr>
          <p:cNvSpPr>
            <a:spLocks noGrp="1"/>
          </p:cNvSpPr>
          <p:nvPr>
            <p:ph type="sldNum" sz="quarter" idx="1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865533589"/>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p>
            <a:r>
              <a:rPr lang="en-US"/>
              <a:t>Click to edit Master title style</a:t>
            </a:r>
          </a:p>
        </p:txBody>
      </p:sp>
    </p:spTree>
    <p:extLst>
      <p:ext uri="{BB962C8B-B14F-4D97-AF65-F5344CB8AC3E}">
        <p14:creationId xmlns:p14="http://schemas.microsoft.com/office/powerpoint/2010/main" val="2629499771"/>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userDrawn="1">
  <p:cSld name="6_Title and Bulle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69575422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4" imgW="359" imgH="360" progId="TCLayout.ActiveDocument.1">
                  <p:embed/>
                </p:oleObj>
              </mc:Choice>
              <mc:Fallback>
                <p:oleObj name="think-cell Slide" r:id="rId4" imgW="359" imgH="360" progId="TCLayout.ActiveDocument.1">
                  <p:embed/>
                  <p:pic>
                    <p:nvPicPr>
                      <p:cNvPr id="3" name="Object 2"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endParaRPr lang="en-US" sz="2800" b="0" i="0" baseline="0">
              <a:latin typeface="Segoe UI Light" panose="020B0502040204020203" pitchFamily="34" charset="0"/>
              <a:ea typeface="+mj-ea"/>
              <a:cs typeface="Segoe UI Light" panose="020B0502040204020203" pitchFamily="34" charset="0"/>
              <a:sym typeface="Segoe UI Light" panose="020B0502040204020203" pitchFamily="34" charset="0"/>
            </a:endParaRPr>
          </a:p>
        </p:txBody>
      </p:sp>
      <p:sp>
        <p:nvSpPr>
          <p:cNvPr id="2" name="Title 1"/>
          <p:cNvSpPr>
            <a:spLocks noGrp="1"/>
          </p:cNvSpPr>
          <p:nvPr>
            <p:ph type="title" hasCustomPrompt="1"/>
          </p:nvPr>
        </p:nvSpPr>
        <p:spPr bwMode="gray">
          <a:xfrm>
            <a:off x="304800" y="243840"/>
            <a:ext cx="11582400" cy="366254"/>
          </a:xfrm>
        </p:spPr>
        <p:txBody>
          <a:bodyPr/>
          <a:lstStyle/>
          <a:p>
            <a:r>
              <a:rPr lang="en-US"/>
              <a:t>Click to edit title</a:t>
            </a:r>
          </a:p>
        </p:txBody>
      </p:sp>
      <p:sp>
        <p:nvSpPr>
          <p:cNvPr id="7" name="Content Placeholder 2"/>
          <p:cNvSpPr>
            <a:spLocks noGrp="1"/>
          </p:cNvSpPr>
          <p:nvPr>
            <p:ph idx="1" hasCustomPrompt="1"/>
          </p:nvPr>
        </p:nvSpPr>
        <p:spPr>
          <a:xfrm>
            <a:off x="304800" y="1188720"/>
            <a:ext cx="11582400" cy="1396280"/>
          </a:xfrm>
        </p:spPr>
        <p:txBody>
          <a:bodyPr vert="horz" lIns="0" tIns="0" rIns="0" bIns="0" rtlCol="0">
            <a:sp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3753268"/>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obj">
  <p:cSld name="1_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700" b="0" i="0">
                <a:solidFill>
                  <a:srgbClr val="595959"/>
                </a:solidFill>
                <a:latin typeface="Calibri"/>
                <a:cs typeface="Calibri"/>
              </a:defRPr>
            </a:lvl1pPr>
          </a:lstStyle>
          <a:p>
            <a:pPr marL="12700">
              <a:lnSpc>
                <a:spcPct val="100000"/>
              </a:lnSpc>
              <a:spcBef>
                <a:spcPts val="65"/>
              </a:spcBef>
            </a:pPr>
            <a:r>
              <a:rPr lang="en-US" spc="-5"/>
              <a:t>|  Visa Consulting and Analytics  |  Hudson River CCU   |   Consumer Debit Assessment Final Readout  |  Visa Confidential</a:t>
            </a:r>
            <a:endParaRPr spc="-5"/>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4" name="Holder 4"/>
          <p:cNvSpPr>
            <a:spLocks noGrp="1"/>
          </p:cNvSpPr>
          <p:nvPr>
            <p:ph type="sldNum" sz="quarter" idx="7"/>
          </p:nvPr>
        </p:nvSpPr>
        <p:spPr/>
        <p:txBody>
          <a:bodyPr lIns="0" tIns="0" rIns="0" bIns="0"/>
          <a:lstStyle>
            <a:lvl1pPr>
              <a:defRPr sz="700" b="0" i="0">
                <a:solidFill>
                  <a:srgbClr val="ADADAD"/>
                </a:solidFill>
                <a:latin typeface="Calibri"/>
                <a:cs typeface="Calibri"/>
              </a:defRPr>
            </a:lvl1pPr>
          </a:lstStyle>
          <a:p>
            <a:pPr marL="25400">
              <a:lnSpc>
                <a:spcPct val="100000"/>
              </a:lnSpc>
              <a:spcBef>
                <a:spcPts val="65"/>
              </a:spcBef>
            </a:pPr>
            <a:fld id="{81D60167-4931-47E6-BA6A-407CBD079E47}" type="slidenum">
              <a:rPr/>
              <a:t>‹#›</a:t>
            </a:fld>
            <a:endParaRPr/>
          </a:p>
        </p:txBody>
      </p:sp>
    </p:spTree>
    <p:extLst>
      <p:ext uri="{BB962C8B-B14F-4D97-AF65-F5344CB8AC3E}">
        <p14:creationId xmlns:p14="http://schemas.microsoft.com/office/powerpoint/2010/main" val="4109679472"/>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23" imgH="499" progId="TCLayout.ActiveDocument.1">
                  <p:embed/>
                </p:oleObj>
              </mc:Choice>
              <mc:Fallback>
                <p:oleObj name="think-cell Slide" r:id="rId4" imgW="523" imgH="499" progId="TCLayout.ActiveDocument.1">
                  <p:embed/>
                  <p:pic>
                    <p:nvPicPr>
                      <p:cNvPr id="6" name="Object 5"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endParaRPr lang="en-US" sz="2800" b="0" i="0" baseline="0">
              <a:latin typeface="Segoe UI" panose="020B0502040204020203" pitchFamily="34" charset="0"/>
              <a:ea typeface="+mj-ea"/>
              <a:cs typeface="+mj-cs"/>
              <a:sym typeface="Segoe UI" panose="020B0502040204020203" pitchFamily="34" charset="0"/>
            </a:endParaRP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1256264" cy="762000"/>
          </a:xfrm>
        </p:spPr>
        <p:txBody>
          <a:bodyPr/>
          <a:lstStyle/>
          <a:p>
            <a:r>
              <a:rPr lang="en-US"/>
              <a:t>Click to edit Master title style</a:t>
            </a:r>
          </a:p>
        </p:txBody>
      </p:sp>
      <p:sp>
        <p:nvSpPr>
          <p:cNvPr id="7"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57200" y="6309360"/>
            <a:ext cx="10058400" cy="96950"/>
          </a:xfrm>
        </p:spPr>
        <p:txBody>
          <a:bodyPr wrap="square" anchor="t">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Tree>
    <p:extLst>
      <p:ext uri="{BB962C8B-B14F-4D97-AF65-F5344CB8AC3E}">
        <p14:creationId xmlns:p14="http://schemas.microsoft.com/office/powerpoint/2010/main" val="1100514032"/>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95321D6-F21A-44C9-934B-FAF62B13FB75}"/>
              </a:ext>
            </a:extLst>
          </p:cNvPr>
          <p:cNvGraphicFramePr>
            <a:graphicFrameLocks noChangeAspect="1"/>
          </p:cNvGraphicFramePr>
          <p:nvPr userDrawn="1">
            <p:custDataLst>
              <p:tags r:id="rId1"/>
            </p:custDataLst>
            <p:extLst>
              <p:ext uri="{D42A27DB-BD31-4B8C-83A1-F6EECF244321}">
                <p14:modId xmlns:p14="http://schemas.microsoft.com/office/powerpoint/2010/main" val="19172216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23" imgH="499" progId="TCLayout.ActiveDocument.1">
                  <p:embed/>
                </p:oleObj>
              </mc:Choice>
              <mc:Fallback>
                <p:oleObj name="think-cell Slide" r:id="rId4" imgW="523" imgH="499" progId="TCLayout.ActiveDocument.1">
                  <p:embed/>
                  <p:pic>
                    <p:nvPicPr>
                      <p:cNvPr id="3" name="Object 2" hidden="1">
                        <a:extLst>
                          <a:ext uri="{FF2B5EF4-FFF2-40B4-BE49-F238E27FC236}">
                            <a16:creationId xmlns:a16="http://schemas.microsoft.com/office/drawing/2014/main" id="{595321D6-F21A-44C9-934B-FAF62B13FB7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E5CA95B-F73A-4BC0-91AB-3F8BDF45DBA7}"/>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8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lvl1pPr>
              <a:defRPr sz="2800">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156497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hree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4092CC5-4CE4-F14D-84E5-84942B23A7F0}"/>
              </a:ext>
            </a:extLst>
          </p:cNvPr>
          <p:cNvSpPr>
            <a:spLocks noGrp="1"/>
          </p:cNvSpPr>
          <p:nvPr>
            <p:ph type="body" sz="quarter" idx="10" hasCustomPrompt="1"/>
          </p:nvPr>
        </p:nvSpPr>
        <p:spPr>
          <a:xfrm>
            <a:off x="609600" y="1567214"/>
            <a:ext cx="339236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47756ABC-9266-214C-9F7B-E75E6FFA4963}"/>
              </a:ext>
            </a:extLst>
          </p:cNvPr>
          <p:cNvCxnSpPr>
            <a:cxnSpLocks/>
          </p:cNvCxnSpPr>
          <p:nvPr/>
        </p:nvCxnSpPr>
        <p:spPr>
          <a:xfrm>
            <a:off x="609601" y="2521444"/>
            <a:ext cx="3407308"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E9A161FA-C7FD-E645-A03F-D02DE0C8B2D8}"/>
              </a:ext>
            </a:extLst>
          </p:cNvPr>
          <p:cNvSpPr>
            <a:spLocks noGrp="1"/>
          </p:cNvSpPr>
          <p:nvPr>
            <p:ph type="body" sz="quarter" idx="12" hasCustomPrompt="1"/>
          </p:nvPr>
        </p:nvSpPr>
        <p:spPr>
          <a:xfrm>
            <a:off x="4419600" y="1567214"/>
            <a:ext cx="33528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24" name="Straight Connector 23">
            <a:extLst>
              <a:ext uri="{FF2B5EF4-FFF2-40B4-BE49-F238E27FC236}">
                <a16:creationId xmlns:a16="http://schemas.microsoft.com/office/drawing/2014/main" id="{19FB75EC-FDA1-D748-BDFC-0A34683F849E}"/>
              </a:ext>
            </a:extLst>
          </p:cNvPr>
          <p:cNvCxnSpPr>
            <a:cxnSpLocks/>
          </p:cNvCxnSpPr>
          <p:nvPr/>
        </p:nvCxnSpPr>
        <p:spPr>
          <a:xfrm>
            <a:off x="4419600" y="2521444"/>
            <a:ext cx="33528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130E2CEF-CCAC-CA4D-933F-027385DC4962}"/>
              </a:ext>
            </a:extLst>
          </p:cNvPr>
          <p:cNvSpPr>
            <a:spLocks noGrp="1"/>
          </p:cNvSpPr>
          <p:nvPr>
            <p:ph type="body" sz="quarter" idx="14" hasCustomPrompt="1"/>
          </p:nvPr>
        </p:nvSpPr>
        <p:spPr>
          <a:xfrm>
            <a:off x="8178800" y="1567214"/>
            <a:ext cx="34036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cxnSp>
        <p:nvCxnSpPr>
          <p:cNvPr id="30" name="Straight Connector 29">
            <a:extLst>
              <a:ext uri="{FF2B5EF4-FFF2-40B4-BE49-F238E27FC236}">
                <a16:creationId xmlns:a16="http://schemas.microsoft.com/office/drawing/2014/main" id="{46A0D02F-EE42-5B4C-BE0F-181D414229C6}"/>
              </a:ext>
            </a:extLst>
          </p:cNvPr>
          <p:cNvCxnSpPr>
            <a:cxnSpLocks/>
          </p:cNvCxnSpPr>
          <p:nvPr/>
        </p:nvCxnSpPr>
        <p:spPr>
          <a:xfrm>
            <a:off x="8178800" y="2521444"/>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E976D561-61ED-9B4A-B630-6E037061A8DD}"/>
              </a:ext>
            </a:extLst>
          </p:cNvPr>
          <p:cNvSpPr>
            <a:spLocks noGrp="1"/>
          </p:cNvSpPr>
          <p:nvPr>
            <p:ph sz="quarter" idx="33"/>
          </p:nvPr>
        </p:nvSpPr>
        <p:spPr>
          <a:xfrm>
            <a:off x="4412104" y="2628900"/>
            <a:ext cx="33527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BEE0402C-E2BF-DB44-AB66-828DA835BF0F}"/>
              </a:ext>
            </a:extLst>
          </p:cNvPr>
          <p:cNvSpPr>
            <a:spLocks noGrp="1"/>
          </p:cNvSpPr>
          <p:nvPr>
            <p:ph sz="quarter" idx="34"/>
          </p:nvPr>
        </p:nvSpPr>
        <p:spPr>
          <a:xfrm>
            <a:off x="613310"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42B04388-6E13-7143-8DB6-9C4E843A0AB8}"/>
              </a:ext>
            </a:extLst>
          </p:cNvPr>
          <p:cNvSpPr>
            <a:spLocks noGrp="1"/>
          </p:cNvSpPr>
          <p:nvPr>
            <p:ph sz="quarter" idx="35"/>
          </p:nvPr>
        </p:nvSpPr>
        <p:spPr>
          <a:xfrm>
            <a:off x="8184004"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8318BDE0-5FD0-8D41-B77E-3DF3B75DEFC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1" name="Text Placeholder 2">
            <a:extLst>
              <a:ext uri="{FF2B5EF4-FFF2-40B4-BE49-F238E27FC236}">
                <a16:creationId xmlns:a16="http://schemas.microsoft.com/office/drawing/2014/main" id="{C1D12C16-1BB5-BC4F-B6F8-46FB22666D5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7" name="Text Placeholder 2">
            <a:extLst>
              <a:ext uri="{FF2B5EF4-FFF2-40B4-BE49-F238E27FC236}">
                <a16:creationId xmlns:a16="http://schemas.microsoft.com/office/drawing/2014/main" id="{AF265D31-1383-4666-ACD9-0A3DA2BDF8D5}"/>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E72F4E22-1B7B-4539-8AE8-6ACCDB6A1344}"/>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86273701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1656">
          <p15:clr>
            <a:srgbClr val="FBAE4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userDrawn="1">
  <p:cSld name="2_Title and Bullets">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15059318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2" name="Object 1"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3" name="Rectangle 2" hidden="1"/>
          <p:cNvSpPr/>
          <p:nvPr userDrawn="1">
            <p:custDataLst>
              <p:tags r:id="rId2"/>
            </p:custDataLst>
          </p:nvPr>
        </p:nvSpPr>
        <p:spPr bwMode="auto">
          <a:xfrm>
            <a:off x="0" y="0"/>
            <a:ext cx="158750" cy="158750"/>
          </a:xfrm>
          <a:prstGeom prst="rect">
            <a:avLst/>
          </a:prstGeom>
          <a:solidFill>
            <a:schemeClr val="tx2"/>
          </a:solidFill>
          <a:ln w="9525" cap="flat" cmpd="sng" algn="ctr">
            <a:solidFill>
              <a:schemeClr val="tx2"/>
            </a:solidFill>
            <a:prstDash val="solid"/>
            <a:roun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pPr>
            <a:endParaRPr kumimoji="0" lang="en-US" sz="2800" b="0" i="0" u="none" strike="noStrike" cap="none" normalizeH="0" baseline="0">
              <a:ln>
                <a:noFill/>
              </a:ln>
              <a:solidFill>
                <a:schemeClr val="bg1"/>
              </a:solidFill>
              <a:effectLst/>
              <a:latin typeface="Segoe UI "/>
              <a:ea typeface="+mj-ea"/>
              <a:cs typeface="Segoe UI Light" panose="020B0502040204020203" pitchFamily="34" charset="0"/>
              <a:sym typeface="Segoe UI "/>
            </a:endParaRPr>
          </a:p>
        </p:txBody>
      </p:sp>
      <p:sp>
        <p:nvSpPr>
          <p:cNvPr id="6" name="Title 1"/>
          <p:cNvSpPr>
            <a:spLocks noGrp="1"/>
          </p:cNvSpPr>
          <p:nvPr>
            <p:ph type="title"/>
          </p:nvPr>
        </p:nvSpPr>
        <p:spPr>
          <a:xfrm>
            <a:off x="316991" y="245827"/>
            <a:ext cx="11582400" cy="366254"/>
          </a:xfrm>
        </p:spPr>
        <p:txBody>
          <a:bodyPr>
            <a:noAutofit/>
          </a:bodyPr>
          <a:lstStyle>
            <a:lvl1pPr>
              <a:defRPr>
                <a:latin typeface="Segoe UI "/>
                <a:cs typeface="Segoe UI Light" panose="020B0502040204020203" pitchFamily="34" charset="0"/>
              </a:defRPr>
            </a:lvl1pPr>
          </a:lstStyle>
          <a:p>
            <a:r>
              <a:rPr lang="en-US"/>
              <a:t>Click to edit Master title style</a:t>
            </a:r>
          </a:p>
        </p:txBody>
      </p:sp>
      <p:sp>
        <p:nvSpPr>
          <p:cNvPr id="7" name="Content Placeholder 6"/>
          <p:cNvSpPr>
            <a:spLocks noGrp="1"/>
          </p:cNvSpPr>
          <p:nvPr>
            <p:ph sz="quarter" idx="12"/>
          </p:nvPr>
        </p:nvSpPr>
        <p:spPr>
          <a:xfrm>
            <a:off x="316301" y="1188721"/>
            <a:ext cx="11582400" cy="637867"/>
          </a:xfrm>
        </p:spPr>
        <p:txBody>
          <a:bodyPr>
            <a:spAutoFit/>
          </a:bodyPr>
          <a:lstStyle/>
          <a:p>
            <a:pPr lvl="0"/>
            <a:r>
              <a:rPr lang="en-US"/>
              <a:t>Click to edit Master text styles</a:t>
            </a:r>
          </a:p>
          <a:p>
            <a:pPr lvl="1"/>
            <a:r>
              <a:rPr lang="en-US"/>
              <a:t>Second level</a:t>
            </a:r>
          </a:p>
          <a:p>
            <a:pPr lvl="2"/>
            <a:r>
              <a:rPr lang="en-US"/>
              <a:t>Third level</a:t>
            </a:r>
          </a:p>
        </p:txBody>
      </p:sp>
      <p:sp>
        <p:nvSpPr>
          <p:cNvPr id="5" name="Text Placeholder 3"/>
          <p:cNvSpPr>
            <a:spLocks noGrp="1"/>
          </p:cNvSpPr>
          <p:nvPr>
            <p:ph type="body" sz="quarter" idx="13" hasCustomPrompt="1"/>
          </p:nvPr>
        </p:nvSpPr>
        <p:spPr>
          <a:xfrm>
            <a:off x="304800" y="6391564"/>
            <a:ext cx="11684000" cy="109728"/>
          </a:xfrm>
        </p:spPr>
        <p:txBody>
          <a:bodyPr anchor="b"/>
          <a:lstStyle>
            <a:lvl1pPr marL="0" indent="0">
              <a:spcBef>
                <a:spcPts val="0"/>
              </a:spcBef>
              <a:buNone/>
              <a:defRPr sz="800"/>
            </a:lvl1pPr>
          </a:lstStyle>
          <a:p>
            <a:pPr lvl="0"/>
            <a:r>
              <a:rPr lang="en-US"/>
              <a:t>Source: </a:t>
            </a:r>
          </a:p>
        </p:txBody>
      </p:sp>
    </p:spTree>
    <p:extLst>
      <p:ext uri="{BB962C8B-B14F-4D97-AF65-F5344CB8AC3E}">
        <p14:creationId xmlns:p14="http://schemas.microsoft.com/office/powerpoint/2010/main" val="3304059913"/>
      </p:ext>
    </p:extLst>
  </p:cSld>
  <p:clrMapOvr>
    <a:masterClrMapping/>
  </p:clrMapOvr>
  <p:transition>
    <p:wipe dir="r"/>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userDrawn="1">
  <p:cSld name="1_Title and Bullets">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846BCC25-AC44-4BFA-A151-4070B551A088}"/>
              </a:ext>
            </a:extLst>
          </p:cNvPr>
          <p:cNvSpPr>
            <a:spLocks noGrp="1"/>
          </p:cNvSpPr>
          <p:nvPr>
            <p:ph idx="1"/>
          </p:nvPr>
        </p:nvSpPr>
        <p:spPr>
          <a:xfrm>
            <a:off x="443892" y="1524001"/>
            <a:ext cx="11285049" cy="4572000"/>
          </a:xfrm>
        </p:spPr>
        <p:txBody>
          <a:bodyPr/>
          <a:lstStyle>
            <a:lvl1pPr marL="227008" marR="0" indent="-227008" algn="l" defTabSz="914377" rtl="0" eaLnBrk="1" fontAlgn="auto" latinLnBrk="0" hangingPunct="1">
              <a:lnSpc>
                <a:spcPct val="100000"/>
              </a:lnSpc>
              <a:spcBef>
                <a:spcPts val="1600"/>
              </a:spcBef>
              <a:spcAft>
                <a:spcPts val="0"/>
              </a:spcAft>
              <a:buClrTx/>
              <a:buSzTx/>
              <a:buFont typeface="Arial" panose="020B0604020202020204" pitchFamily="34" charset="0"/>
              <a:buChar char="•"/>
              <a:tabLst/>
              <a:defRPr/>
            </a:lvl1pPr>
            <a:lvl2pPr marL="571486" marR="0" indent="-225420" algn="l" defTabSz="914377" rtl="0" eaLnBrk="1" fontAlgn="auto" latinLnBrk="0" hangingPunct="1">
              <a:lnSpc>
                <a:spcPct val="90000"/>
              </a:lnSpc>
              <a:spcBef>
                <a:spcPts val="800"/>
              </a:spcBef>
              <a:spcAft>
                <a:spcPts val="200"/>
              </a:spcAft>
              <a:buClr>
                <a:srgbClr val="5C5C5C"/>
              </a:buClr>
              <a:buSzTx/>
              <a:buFont typeface="Calibri" panose="020F0502020204030204" pitchFamily="34" charset="0"/>
              <a:buChar char="─"/>
              <a:tabLst/>
              <a:defRPr/>
            </a:lvl2pPr>
            <a:lvl3pPr marL="685783" marR="0" indent="-171446" algn="l" defTabSz="914377" rtl="0" eaLnBrk="1" fontAlgn="auto" latinLnBrk="0" hangingPunct="1">
              <a:lnSpc>
                <a:spcPct val="100000"/>
              </a:lnSpc>
              <a:spcBef>
                <a:spcPts val="200"/>
              </a:spcBef>
              <a:spcAft>
                <a:spcPts val="200"/>
              </a:spcAft>
              <a:buClr>
                <a:srgbClr val="5C5C5C"/>
              </a:buClr>
              <a:buSzTx/>
              <a:buFont typeface="Arial" panose="020B0604020202020204" pitchFamily="34" charset="0"/>
              <a:buChar char="•"/>
              <a:tabLst/>
              <a:defRPr lang="en-US" sz="1800" kern="1200" dirty="0">
                <a:solidFill>
                  <a:schemeClr val="accent3"/>
                </a:solidFill>
                <a:latin typeface="+mn-lt"/>
                <a:ea typeface="+mn-ea"/>
                <a:cs typeface="+mn-cs"/>
              </a:defRPr>
            </a:lvl3pPr>
            <a:lvl4pPr marL="0" marR="0" indent="0" algn="l" defTabSz="914377" rtl="0" eaLnBrk="1" fontAlgn="auto" latinLnBrk="0" hangingPunct="1">
              <a:lnSpc>
                <a:spcPct val="100000"/>
              </a:lnSpc>
              <a:spcBef>
                <a:spcPts val="200"/>
              </a:spcBef>
              <a:spcAft>
                <a:spcPts val="200"/>
              </a:spcAft>
              <a:buClrTx/>
              <a:buSzTx/>
              <a:buFontTx/>
              <a:buNone/>
              <a:tabLst/>
              <a:defRPr lang="en-US" sz="2200" b="1" kern="1200" noProof="0" dirty="0" smtClean="0">
                <a:solidFill>
                  <a:schemeClr val="accent4"/>
                </a:solidFill>
                <a:latin typeface="+mn-lt"/>
                <a:ea typeface="+mn-ea"/>
                <a:cs typeface="+mn-cs"/>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marL="227008" marR="0" lvl="0" indent="-227008" algn="l" defTabSz="914377" rtl="0" eaLnBrk="1" fontAlgn="auto" latinLnBrk="0" hangingPunct="1">
              <a:lnSpc>
                <a:spcPct val="100000"/>
              </a:lnSpc>
              <a:spcBef>
                <a:spcPts val="160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5C5C5C"/>
              </a:solidFill>
              <a:effectLst/>
              <a:uLnTx/>
              <a:uFillTx/>
              <a:latin typeface="+mn-lt"/>
              <a:ea typeface="+mn-ea"/>
              <a:cs typeface="+mn-cs"/>
            </a:endParaRPr>
          </a:p>
        </p:txBody>
      </p:sp>
      <p:sp>
        <p:nvSpPr>
          <p:cNvPr id="8" name="Subtitle 1">
            <a:extLst>
              <a:ext uri="{FF2B5EF4-FFF2-40B4-BE49-F238E27FC236}">
                <a16:creationId xmlns:a16="http://schemas.microsoft.com/office/drawing/2014/main" id="{F48751A9-3281-492B-9E17-901210722C40}"/>
              </a:ext>
            </a:extLst>
          </p:cNvPr>
          <p:cNvSpPr>
            <a:spLocks noGrp="1"/>
          </p:cNvSpPr>
          <p:nvPr>
            <p:ph type="body" idx="14" hasCustomPrompt="1"/>
          </p:nvPr>
        </p:nvSpPr>
        <p:spPr>
          <a:xfrm>
            <a:off x="457200" y="6402172"/>
            <a:ext cx="7207251" cy="107722"/>
          </a:xfrm>
        </p:spPr>
        <p:txBody>
          <a:bodyPr wrap="square" anchor="b">
            <a:spAutoFit/>
          </a:bodyPr>
          <a:lstStyle>
            <a:lvl1pPr marL="0" indent="0">
              <a:spcBef>
                <a:spcPts val="0"/>
              </a:spcBef>
              <a:buNone/>
              <a:defRPr sz="700" b="0">
                <a:solidFill>
                  <a:schemeClr val="tx1">
                    <a:lumMod val="50000"/>
                    <a:lumOff val="50000"/>
                  </a:schemeClr>
                </a:solidFill>
              </a:defRPr>
            </a:lvl1pPr>
            <a:lvl2pPr marL="457189" indent="0">
              <a:spcBef>
                <a:spcPts val="0"/>
              </a:spcBef>
              <a:spcAft>
                <a:spcPts val="0"/>
              </a:spcAft>
              <a:buNone/>
              <a:defRPr sz="2000" b="0"/>
            </a:lvl2pPr>
            <a:lvl3pPr marL="914377" indent="0">
              <a:spcBef>
                <a:spcPts val="0"/>
              </a:spcBef>
              <a:spcAft>
                <a:spcPts val="0"/>
              </a:spcAft>
              <a:buNone/>
              <a:defRPr sz="2000" b="0"/>
            </a:lvl3pPr>
            <a:lvl4pPr marL="1371566" indent="0">
              <a:spcBef>
                <a:spcPts val="0"/>
              </a:spcBef>
              <a:spcAft>
                <a:spcPts val="0"/>
              </a:spcAft>
              <a:buNone/>
              <a:defRPr sz="2000" b="0"/>
            </a:lvl4pPr>
            <a:lvl5pPr marL="1828754" indent="0">
              <a:spcBef>
                <a:spcPts val="0"/>
              </a:spcBef>
              <a:buNone/>
              <a:defRPr sz="2000" b="0">
                <a:solidFill>
                  <a:srgbClr val="5D5D5D"/>
                </a:solidFill>
              </a:defRPr>
            </a:lvl5pPr>
            <a:lvl6pPr marL="2285943" indent="0">
              <a:lnSpc>
                <a:spcPct val="90000"/>
              </a:lnSpc>
              <a:buNone/>
              <a:defRPr sz="2000" b="0">
                <a:solidFill>
                  <a:schemeClr val="accent3"/>
                </a:solidFill>
              </a:defRPr>
            </a:lvl6pPr>
            <a:lvl7pPr marL="2743131" indent="0">
              <a:buNone/>
              <a:defRPr sz="2000" b="0">
                <a:solidFill>
                  <a:schemeClr val="accent3"/>
                </a:solidFill>
              </a:defRPr>
            </a:lvl7pPr>
            <a:lvl8pPr marL="3200320" indent="0">
              <a:buNone/>
              <a:defRPr sz="2000" b="0">
                <a:solidFill>
                  <a:schemeClr val="accent3"/>
                </a:solidFill>
              </a:defRPr>
            </a:lvl8pPr>
            <a:lvl9pPr marL="3657509" indent="0">
              <a:buNone/>
              <a:defRPr sz="2000" b="0">
                <a:solidFill>
                  <a:schemeClr val="accent3"/>
                </a:solidFill>
              </a:defRPr>
            </a:lvl9pPr>
          </a:lstStyle>
          <a:p>
            <a:pPr lvl="0"/>
            <a:r>
              <a:rPr lang="en-US"/>
              <a:t>Source Placeholder</a:t>
            </a:r>
          </a:p>
        </p:txBody>
      </p:sp>
      <p:sp>
        <p:nvSpPr>
          <p:cNvPr id="28" name="Title 27">
            <a:extLst>
              <a:ext uri="{FF2B5EF4-FFF2-40B4-BE49-F238E27FC236}">
                <a16:creationId xmlns:a16="http://schemas.microsoft.com/office/drawing/2014/main" id="{6C987731-65A9-4ED6-B2B5-77A4DB5D0AE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592841"/>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userDrawn="1">
  <p:cSld name="1_Title, Subhead and Bullets">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846BCC25-AC44-4BFA-A151-4070B551A088}"/>
              </a:ext>
            </a:extLst>
          </p:cNvPr>
          <p:cNvSpPr>
            <a:spLocks noGrp="1"/>
          </p:cNvSpPr>
          <p:nvPr>
            <p:ph idx="1"/>
          </p:nvPr>
        </p:nvSpPr>
        <p:spPr>
          <a:xfrm>
            <a:off x="443889" y="1524000"/>
            <a:ext cx="11293841" cy="4572000"/>
          </a:xfrm>
        </p:spPr>
        <p:txBody>
          <a:bodyPr wrap="square"/>
          <a:lstStyle>
            <a:lvl1pPr marL="227013" marR="0"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lvl1pPr>
            <a:lvl2pPr marL="571500" marR="0" indent="-225425" algn="l" defTabSz="914400" rtl="0" eaLnBrk="1" fontAlgn="auto" latinLnBrk="0" hangingPunct="1">
              <a:lnSpc>
                <a:spcPct val="90000"/>
              </a:lnSpc>
              <a:spcBef>
                <a:spcPts val="800"/>
              </a:spcBef>
              <a:spcAft>
                <a:spcPts val="200"/>
              </a:spcAft>
              <a:buClr>
                <a:srgbClr val="5C5C5C"/>
              </a:buClr>
              <a:buSzTx/>
              <a:buFont typeface="Calibri" panose="020F0502020204030204" pitchFamily="34" charset="0"/>
              <a:buChar char="─"/>
              <a:tabLst/>
              <a:defRPr/>
            </a:lvl2pPr>
            <a:lvl3pPr marL="801688" marR="0" indent="-176213" algn="l" defTabSz="914400" rtl="0" eaLnBrk="1" fontAlgn="auto" latinLnBrk="0" hangingPunct="1">
              <a:lnSpc>
                <a:spcPct val="100000"/>
              </a:lnSpc>
              <a:spcBef>
                <a:spcPts val="200"/>
              </a:spcBef>
              <a:spcAft>
                <a:spcPts val="200"/>
              </a:spcAft>
              <a:buClr>
                <a:srgbClr val="5C5C5C"/>
              </a:buClr>
              <a:buSzTx/>
              <a:buFont typeface="Arial" panose="020B0604020202020204" pitchFamily="34" charset="0"/>
              <a:buChar char="•"/>
              <a:tabLst/>
              <a:defRPr lang="en-US" sz="1800" kern="1200" noProof="0" dirty="0" smtClean="0">
                <a:solidFill>
                  <a:schemeClr val="accent3"/>
                </a:solidFill>
                <a:latin typeface="+mn-lt"/>
                <a:ea typeface="+mn-ea"/>
                <a:cs typeface="+mn-cs"/>
              </a:defRPr>
            </a:lvl3pPr>
            <a:lvl4pPr marL="0" marR="0" indent="0" algn="l" defTabSz="914400" rtl="0" eaLnBrk="1" fontAlgn="auto" latinLnBrk="0" hangingPunct="1">
              <a:lnSpc>
                <a:spcPct val="100000"/>
              </a:lnSpc>
              <a:spcBef>
                <a:spcPts val="200"/>
              </a:spcBef>
              <a:spcAft>
                <a:spcPts val="200"/>
              </a:spcAft>
              <a:buClrTx/>
              <a:buSzTx/>
              <a:buFontTx/>
              <a:buNone/>
              <a:tabLst/>
              <a:defRPr/>
            </a:lvl4pPr>
          </a:lstStyle>
          <a:p>
            <a:pPr marL="227013" marR="0" lvl="0"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Edit Master text styles</a:t>
            </a:r>
          </a:p>
          <a:p>
            <a:pPr marL="571500" marR="0" lvl="1" indent="-225425" algn="l" defTabSz="914400" rtl="0" eaLnBrk="1" fontAlgn="auto" latinLnBrk="0" hangingPunct="1">
              <a:lnSpc>
                <a:spcPct val="90000"/>
              </a:lnSpc>
              <a:spcBef>
                <a:spcPts val="800"/>
              </a:spcBef>
              <a:spcAft>
                <a:spcPts val="200"/>
              </a:spcAft>
              <a:buClr>
                <a:srgbClr val="5C5C5C"/>
              </a:buClr>
              <a:buSzTx/>
              <a:buFont typeface="Calibri" panose="020F0502020204030204" pitchFamily="34" charset="0"/>
              <a:buChar char="─"/>
              <a:tabLst/>
              <a:defRPr/>
            </a:pPr>
            <a:r>
              <a:rPr kumimoji="0" lang="en-US" sz="1800" b="0" i="0" u="none" strike="noStrike" kern="1200" cap="none" spc="0" normalizeH="0" baseline="0" noProof="0">
                <a:ln>
                  <a:noFill/>
                </a:ln>
                <a:solidFill>
                  <a:srgbClr val="5C5C5C"/>
                </a:solidFill>
                <a:effectLst/>
                <a:uLnTx/>
                <a:uFillTx/>
                <a:latin typeface="+mn-lt"/>
                <a:ea typeface="+mn-ea"/>
                <a:cs typeface="+mn-cs"/>
              </a:rPr>
              <a:t>Second level</a:t>
            </a:r>
          </a:p>
          <a:p>
            <a:pPr marL="801688" marR="0" lvl="2" indent="-176213" algn="l" defTabSz="914400" rtl="0" eaLnBrk="1" fontAlgn="auto" latinLnBrk="0" hangingPunct="1">
              <a:lnSpc>
                <a:spcPct val="100000"/>
              </a:lnSpc>
              <a:spcBef>
                <a:spcPts val="200"/>
              </a:spcBef>
              <a:spcAft>
                <a:spcPts val="200"/>
              </a:spcAft>
              <a:buClr>
                <a:srgbClr val="5C5C5C"/>
              </a:buClr>
              <a:buSzTx/>
              <a:buFont typeface="Arial" panose="020B0604020202020204" pitchFamily="34" charset="0"/>
              <a:buChar char="•"/>
              <a:tabLst/>
              <a:defRPr/>
            </a:pPr>
            <a:r>
              <a:rPr kumimoji="0" lang="en-US" sz="1600" b="0" i="0" u="none" strike="noStrike" kern="1200" cap="none" spc="0" normalizeH="0" baseline="0" noProof="0">
                <a:ln>
                  <a:noFill/>
                </a:ln>
                <a:solidFill>
                  <a:srgbClr val="5C5C5C"/>
                </a:solidFill>
                <a:effectLst/>
                <a:uLnTx/>
                <a:uFillTx/>
                <a:latin typeface="+mn-lt"/>
                <a:ea typeface="+mn-ea"/>
                <a:cs typeface="+mn-cs"/>
              </a:rPr>
              <a:t>Third level</a:t>
            </a:r>
          </a:p>
          <a:p>
            <a:pPr marL="0" marR="0" lvl="3" indent="0" algn="l" defTabSz="914400" rtl="0" eaLnBrk="1" fontAlgn="auto" latinLnBrk="0" hangingPunct="1">
              <a:lnSpc>
                <a:spcPct val="100000"/>
              </a:lnSpc>
              <a:spcBef>
                <a:spcPts val="200"/>
              </a:spcBef>
              <a:spcAft>
                <a:spcPts val="200"/>
              </a:spcAft>
              <a:buClrTx/>
              <a:buSzTx/>
              <a:buFontTx/>
              <a:buNone/>
              <a:tabLst/>
              <a:defRPr/>
            </a:pPr>
            <a:r>
              <a:rPr kumimoji="0" lang="en-US" sz="2200" b="1" i="0" u="none" strike="noStrike" kern="1200" cap="none" spc="0" normalizeH="0" baseline="0" noProof="0">
                <a:ln>
                  <a:noFill/>
                </a:ln>
                <a:solidFill>
                  <a:srgbClr val="003EA9"/>
                </a:solidFill>
                <a:effectLst/>
                <a:uLnTx/>
                <a:uFillTx/>
                <a:latin typeface="+mn-lt"/>
                <a:ea typeface="+mn-ea"/>
                <a:cs typeface="+mn-cs"/>
              </a:rPr>
              <a:t>Fourth level</a:t>
            </a:r>
          </a:p>
        </p:txBody>
      </p:sp>
      <p:sp>
        <p:nvSpPr>
          <p:cNvPr id="6" name="Subtitle 1">
            <a:extLst>
              <a:ext uri="{FF2B5EF4-FFF2-40B4-BE49-F238E27FC236}">
                <a16:creationId xmlns:a16="http://schemas.microsoft.com/office/drawing/2014/main" id="{F7810EDF-A4C7-49A3-A75F-9BF5A43AA89C}"/>
              </a:ext>
            </a:extLst>
          </p:cNvPr>
          <p:cNvSpPr>
            <a:spLocks noGrp="1"/>
          </p:cNvSpPr>
          <p:nvPr>
            <p:ph type="body" idx="13"/>
          </p:nvPr>
        </p:nvSpPr>
        <p:spPr>
          <a:xfrm>
            <a:off x="443889" y="949569"/>
            <a:ext cx="10669590" cy="381000"/>
          </a:xfrm>
        </p:spPr>
        <p:txBody>
          <a:bodyPr vert="horz" lIns="0" tIns="0" rIns="0" bIns="0" rtlCol="0" anchor="t">
            <a:noAutofit/>
          </a:bodyPr>
          <a:lstStyle>
            <a:lvl1pPr marL="0" indent="0">
              <a:buFont typeface="Arial" panose="020B0604020202020204" pitchFamily="34" charset="0"/>
              <a:buNone/>
              <a:defRPr lang="en-US" sz="2000" b="0" dirty="0">
                <a:solidFill>
                  <a:schemeClr val="accent5"/>
                </a:solidFill>
                <a:latin typeface="Segoe UI Semibold" panose="020B0702040204020203" pitchFamily="34" charset="0"/>
                <a:cs typeface="Segoe UI Semibold" panose="020B0702040204020203" pitchFamily="34" charset="0"/>
              </a:defRPr>
            </a:lvl1pPr>
          </a:lstStyle>
          <a:p>
            <a:pPr marL="227013" lvl="0" indent="-227013">
              <a:spcBef>
                <a:spcPts val="0"/>
              </a:spcBef>
            </a:pPr>
            <a:r>
              <a:rPr lang="en-US"/>
              <a:t>Edit Master text styles</a:t>
            </a:r>
          </a:p>
        </p:txBody>
      </p:sp>
      <p:sp>
        <p:nvSpPr>
          <p:cNvPr id="5" name="Title 4">
            <a:extLst>
              <a:ext uri="{FF2B5EF4-FFF2-40B4-BE49-F238E27FC236}">
                <a16:creationId xmlns:a16="http://schemas.microsoft.com/office/drawing/2014/main" id="{C4264BDF-3199-4030-97AE-11E54CC5E3D8}"/>
              </a:ext>
            </a:extLst>
          </p:cNvPr>
          <p:cNvSpPr>
            <a:spLocks noGrp="1"/>
          </p:cNvSpPr>
          <p:nvPr>
            <p:ph type="title"/>
          </p:nvPr>
        </p:nvSpPr>
        <p:spPr>
          <a:xfrm>
            <a:off x="443889" y="187570"/>
            <a:ext cx="10668002" cy="762000"/>
          </a:xfrm>
        </p:spPr>
        <p:txBody>
          <a:bodyPr/>
          <a:lstStyle/>
          <a:p>
            <a:r>
              <a:rPr lang="en-US"/>
              <a:t>Click to edit Master title style</a:t>
            </a:r>
          </a:p>
        </p:txBody>
      </p:sp>
      <p:sp>
        <p:nvSpPr>
          <p:cNvPr id="7" name="Subtitle 1">
            <a:extLst>
              <a:ext uri="{FF2B5EF4-FFF2-40B4-BE49-F238E27FC236}">
                <a16:creationId xmlns:a16="http://schemas.microsoft.com/office/drawing/2014/main" id="{63B34DA0-1F00-4816-88BC-EF46999D46D7}"/>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Tree>
    <p:extLst>
      <p:ext uri="{BB962C8B-B14F-4D97-AF65-F5344CB8AC3E}">
        <p14:creationId xmlns:p14="http://schemas.microsoft.com/office/powerpoint/2010/main" val="1189120218"/>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userDrawn="1">
  <p:cSld name="3_Title and Bullets">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2119" y="1593"/>
          <a:ext cx="2116" cy="1587"/>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2" name="Object 1" hidden="1"/>
                      <p:cNvPicPr/>
                      <p:nvPr/>
                    </p:nvPicPr>
                    <p:blipFill>
                      <a:blip r:embed="rId5"/>
                      <a:stretch>
                        <a:fillRect/>
                      </a:stretch>
                    </p:blipFill>
                    <p:spPr>
                      <a:xfrm>
                        <a:off x="2119" y="1593"/>
                        <a:ext cx="2116" cy="1587"/>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endParaRPr lang="en-US" sz="2800" b="0" i="0" baseline="0">
              <a:latin typeface="Segoe UI Light" panose="020B0502040204020203" pitchFamily="34" charset="0"/>
              <a:ea typeface="+mj-ea"/>
              <a:cs typeface="Segoe UI Light" panose="020B0502040204020203" pitchFamily="34" charset="0"/>
              <a:sym typeface="Segoe UI Light" panose="020B0502040204020203" pitchFamily="34" charset="0"/>
            </a:endParaRPr>
          </a:p>
        </p:txBody>
      </p:sp>
      <p:sp>
        <p:nvSpPr>
          <p:cNvPr id="3" name="Content Placeholder 1">
            <a:extLst>
              <a:ext uri="{FF2B5EF4-FFF2-40B4-BE49-F238E27FC236}">
                <a16:creationId xmlns:a16="http://schemas.microsoft.com/office/drawing/2014/main" id="{846BCC25-AC44-4BFA-A151-4070B551A088}"/>
              </a:ext>
            </a:extLst>
          </p:cNvPr>
          <p:cNvSpPr>
            <a:spLocks noGrp="1"/>
          </p:cNvSpPr>
          <p:nvPr>
            <p:ph idx="1"/>
          </p:nvPr>
        </p:nvSpPr>
        <p:spPr>
          <a:xfrm>
            <a:off x="461473" y="1585545"/>
            <a:ext cx="11267467" cy="13962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ubtitle 1">
            <a:extLst>
              <a:ext uri="{FF2B5EF4-FFF2-40B4-BE49-F238E27FC236}">
                <a16:creationId xmlns:a16="http://schemas.microsoft.com/office/drawing/2014/main" id="{F48751A9-3281-492B-9E17-901210722C40}"/>
              </a:ext>
            </a:extLst>
          </p:cNvPr>
          <p:cNvSpPr>
            <a:spLocks noGrp="1"/>
          </p:cNvSpPr>
          <p:nvPr>
            <p:ph type="body" idx="14" hasCustomPrompt="1"/>
          </p:nvPr>
        </p:nvSpPr>
        <p:spPr>
          <a:xfrm>
            <a:off x="734433" y="6415640"/>
            <a:ext cx="7207251" cy="80791"/>
          </a:xfrm>
        </p:spPr>
        <p:txBody>
          <a:bodyPr wrap="square" anchor="ctr">
            <a:spAutoFit/>
          </a:bodyPr>
          <a:lstStyle>
            <a:lvl1pPr marL="0" indent="0">
              <a:spcBef>
                <a:spcPts val="0"/>
              </a:spcBef>
              <a:buNone/>
              <a:defRPr sz="525" b="0">
                <a:solidFill>
                  <a:schemeClr val="bg2"/>
                </a:solidFill>
              </a:defRPr>
            </a:lvl1pPr>
            <a:lvl2pPr marL="342891" indent="0">
              <a:spcBef>
                <a:spcPts val="0"/>
              </a:spcBef>
              <a:spcAft>
                <a:spcPts val="0"/>
              </a:spcAft>
              <a:buNone/>
              <a:defRPr sz="1500" b="0"/>
            </a:lvl2pPr>
            <a:lvl3pPr marL="685783" indent="0">
              <a:spcBef>
                <a:spcPts val="0"/>
              </a:spcBef>
              <a:spcAft>
                <a:spcPts val="0"/>
              </a:spcAft>
              <a:buNone/>
              <a:defRPr sz="1500" b="0"/>
            </a:lvl3pPr>
            <a:lvl4pPr marL="1028674" indent="0">
              <a:spcBef>
                <a:spcPts val="0"/>
              </a:spcBef>
              <a:spcAft>
                <a:spcPts val="0"/>
              </a:spcAft>
              <a:buNone/>
              <a:defRPr sz="1500" b="0"/>
            </a:lvl4pPr>
            <a:lvl5pPr marL="1371566" indent="0">
              <a:spcBef>
                <a:spcPts val="0"/>
              </a:spcBef>
              <a:buNone/>
              <a:defRPr sz="1500" b="0">
                <a:solidFill>
                  <a:srgbClr val="5D5D5D"/>
                </a:solidFill>
              </a:defRPr>
            </a:lvl5pPr>
            <a:lvl6pPr marL="1714457" indent="0">
              <a:lnSpc>
                <a:spcPct val="90000"/>
              </a:lnSpc>
              <a:buNone/>
              <a:defRPr sz="1500" b="0">
                <a:solidFill>
                  <a:schemeClr val="accent3"/>
                </a:solidFill>
              </a:defRPr>
            </a:lvl6pPr>
            <a:lvl7pPr marL="2057349" indent="0">
              <a:buNone/>
              <a:defRPr sz="1500" b="0">
                <a:solidFill>
                  <a:schemeClr val="accent3"/>
                </a:solidFill>
              </a:defRPr>
            </a:lvl7pPr>
            <a:lvl8pPr marL="2400240" indent="0">
              <a:buNone/>
              <a:defRPr sz="1500" b="0">
                <a:solidFill>
                  <a:schemeClr val="accent3"/>
                </a:solidFill>
              </a:defRPr>
            </a:lvl8pPr>
            <a:lvl9pPr marL="2743131" indent="0">
              <a:buNone/>
              <a:defRPr sz="1500" b="0">
                <a:solidFill>
                  <a:schemeClr val="accent3"/>
                </a:solidFill>
              </a:defRPr>
            </a:lvl9pPr>
          </a:lstStyle>
          <a:p>
            <a:pPr lvl="0"/>
            <a:r>
              <a:rPr lang="en-US"/>
              <a:t>Source Placeholder</a:t>
            </a:r>
          </a:p>
        </p:txBody>
      </p:sp>
      <p:sp>
        <p:nvSpPr>
          <p:cNvPr id="28" name="Title 27">
            <a:extLst>
              <a:ext uri="{FF2B5EF4-FFF2-40B4-BE49-F238E27FC236}">
                <a16:creationId xmlns:a16="http://schemas.microsoft.com/office/drawing/2014/main" id="{6C987731-65A9-4ED6-B2B5-77A4DB5D0AE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4494629"/>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userDrawn="1">
  <p:cSld name="8_Title, Subhead and Bullets">
    <p:spTree>
      <p:nvGrpSpPr>
        <p:cNvPr id="1" name=""/>
        <p:cNvGrpSpPr/>
        <p:nvPr/>
      </p:nvGrpSpPr>
      <p:grpSpPr>
        <a:xfrm>
          <a:off x="0" y="0"/>
          <a:ext cx="0" cy="0"/>
          <a:chOff x="0" y="0"/>
          <a:chExt cx="0" cy="0"/>
        </a:xfrm>
      </p:grpSpPr>
      <p:sp>
        <p:nvSpPr>
          <p:cNvPr id="5" name="Title 4"/>
          <p:cNvSpPr>
            <a:spLocks noGrp="1"/>
          </p:cNvSpPr>
          <p:nvPr>
            <p:ph type="title" hasCustomPrompt="1"/>
          </p:nvPr>
        </p:nvSpPr>
        <p:spPr/>
        <p:txBody>
          <a:bodyPr/>
          <a:lstStyle/>
          <a:p>
            <a:r>
              <a:rPr lang="en-US"/>
              <a:t>Click to edit title</a:t>
            </a:r>
          </a:p>
        </p:txBody>
      </p:sp>
      <p:sp>
        <p:nvSpPr>
          <p:cNvPr id="7" name="Content Placeholder 3"/>
          <p:cNvSpPr>
            <a:spLocks noGrp="1"/>
          </p:cNvSpPr>
          <p:nvPr>
            <p:ph sz="half" idx="2" hasCustomPrompt="1"/>
          </p:nvPr>
        </p:nvSpPr>
        <p:spPr>
          <a:xfrm>
            <a:off x="304800" y="2267713"/>
            <a:ext cx="11582400" cy="1377878"/>
          </a:xfrm>
        </p:spPr>
        <p:txBody>
          <a:bodyPr vert="horz" lIns="0" tIns="0" rIns="0" bIns="0" rtlCol="0">
            <a:sp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8" name="Subtitle 2"/>
          <p:cNvSpPr>
            <a:spLocks noGrp="1"/>
          </p:cNvSpPr>
          <p:nvPr>
            <p:ph type="subTitle" idx="1" hasCustomPrompt="1"/>
          </p:nvPr>
        </p:nvSpPr>
        <p:spPr>
          <a:xfrm>
            <a:off x="304800" y="1609345"/>
            <a:ext cx="11582400" cy="258597"/>
          </a:xfrm>
        </p:spPr>
        <p:txBody>
          <a:bodyPr/>
          <a:lstStyle>
            <a:lvl1pPr marL="0" indent="0">
              <a:buNone/>
              <a:defRPr b="1">
                <a:solidFill>
                  <a:schemeClr val="accent5"/>
                </a:solidFill>
              </a:defRPr>
            </a:lvl1pPr>
          </a:lstStyle>
          <a:p>
            <a:r>
              <a:rPr lang="en-US"/>
              <a:t>Click to edit subhead</a:t>
            </a:r>
          </a:p>
        </p:txBody>
      </p:sp>
    </p:spTree>
    <p:extLst>
      <p:ext uri="{BB962C8B-B14F-4D97-AF65-F5344CB8AC3E}">
        <p14:creationId xmlns:p14="http://schemas.microsoft.com/office/powerpoint/2010/main" val="4086601166"/>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440541019"/>
              </p:ext>
            </p:extLst>
          </p:nvPr>
        </p:nvGraphicFramePr>
        <p:xfrm>
          <a:off x="1767" y="1323"/>
          <a:ext cx="1764" cy="1323"/>
        </p:xfrm>
        <a:graphic>
          <a:graphicData uri="http://schemas.openxmlformats.org/presentationml/2006/ole">
            <mc:AlternateContent xmlns:mc="http://schemas.openxmlformats.org/markup-compatibility/2006">
              <mc:Choice xmlns:v="urn:schemas-microsoft-com:vml" Requires="v">
                <p:oleObj name="think-cell Slide" r:id="rId4" imgW="359" imgH="360" progId="TCLayout.ActiveDocument.1">
                  <p:embed/>
                </p:oleObj>
              </mc:Choice>
              <mc:Fallback>
                <p:oleObj name="think-cell Slide" r:id="rId4" imgW="359" imgH="360" progId="TCLayout.ActiveDocument.1">
                  <p:embed/>
                  <p:pic>
                    <p:nvPicPr>
                      <p:cNvPr id="3" name="Object 2" hidden="1"/>
                      <p:cNvPicPr/>
                      <p:nvPr/>
                    </p:nvPicPr>
                    <p:blipFill>
                      <a:blip r:embed="rId5"/>
                      <a:stretch>
                        <a:fillRect/>
                      </a:stretch>
                    </p:blipFill>
                    <p:spPr>
                      <a:xfrm>
                        <a:off x="1767" y="1323"/>
                        <a:ext cx="1764" cy="1323"/>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1"/>
          <p:cNvSpPr>
            <a:spLocks noGrp="1"/>
          </p:cNvSpPr>
          <p:nvPr>
            <p:ph type="title"/>
          </p:nvPr>
        </p:nvSpPr>
        <p:spPr/>
        <p:txBody>
          <a:bodyPr/>
          <a:lstStyle>
            <a:lvl1pPr>
              <a:defRPr sz="2800">
                <a:latin typeface="Segoe UI" panose="020B0502040204020203" pitchFamily="34" charset="0"/>
                <a:cs typeface="Segoe UI" panose="020B0502040204020203" pitchFamily="34" charset="0"/>
              </a:defRPr>
            </a:lvl1pPr>
          </a:lstStyle>
          <a:p>
            <a:r>
              <a:rPr lang="en-US"/>
              <a:t>Click to edit Master title style</a:t>
            </a:r>
          </a:p>
        </p:txBody>
      </p:sp>
      <p:sp>
        <p:nvSpPr>
          <p:cNvPr id="6" name="Slide Number Placeholder 5"/>
          <p:cNvSpPr>
            <a:spLocks noGrp="1"/>
          </p:cNvSpPr>
          <p:nvPr>
            <p:ph type="sldNum" sz="quarter" idx="12"/>
          </p:nvPr>
        </p:nvSpPr>
        <p:spPr>
          <a:xfrm>
            <a:off x="1" y="6356356"/>
            <a:ext cx="377952" cy="365125"/>
          </a:xfrm>
        </p:spPr>
        <p:txBody>
          <a:bodyPr/>
          <a:lstStyle/>
          <a:p>
            <a:fld id="{C19C67A3-BED2-284C-B277-97C0CD92F617}" type="slidenum">
              <a:rPr lang="en-US" smtClean="0"/>
              <a:t>‹#›</a:t>
            </a:fld>
            <a:endParaRPr lang="en-US"/>
          </a:p>
        </p:txBody>
      </p:sp>
      <p:sp>
        <p:nvSpPr>
          <p:cNvPr id="7" name="Text Placeholder 3">
            <a:extLst>
              <a:ext uri="{FF2B5EF4-FFF2-40B4-BE49-F238E27FC236}">
                <a16:creationId xmlns:a16="http://schemas.microsoft.com/office/drawing/2014/main" id="{0B675D9A-CF44-47CB-ADE8-3F99BDF2F1AB}"/>
              </a:ext>
            </a:extLst>
          </p:cNvPr>
          <p:cNvSpPr>
            <a:spLocks noGrp="1"/>
          </p:cNvSpPr>
          <p:nvPr>
            <p:ph type="body" sz="quarter" idx="10" hasCustomPrompt="1"/>
          </p:nvPr>
        </p:nvSpPr>
        <p:spPr>
          <a:xfrm>
            <a:off x="304806" y="6198567"/>
            <a:ext cx="11704639" cy="110800"/>
          </a:xfrm>
        </p:spPr>
        <p:txBody>
          <a:bodyPr anchor="b">
            <a:noAutofit/>
          </a:bodyPr>
          <a:lstStyle>
            <a:lvl1pPr marL="0" indent="0">
              <a:buNone/>
              <a:defRPr sz="800">
                <a:solidFill>
                  <a:schemeClr val="bg2">
                    <a:lumMod val="75000"/>
                  </a:schemeClr>
                </a:solidFill>
              </a:defRPr>
            </a:lvl1pPr>
            <a:lvl2pPr marL="376718" indent="0">
              <a:buNone/>
              <a:defRPr sz="800"/>
            </a:lvl2pPr>
            <a:lvl3pPr marL="838091" indent="0">
              <a:buNone/>
              <a:defRPr sz="800"/>
            </a:lvl3pPr>
            <a:lvl4pPr marL="1219042" indent="0">
              <a:buNone/>
              <a:defRPr sz="800"/>
            </a:lvl4pPr>
            <a:lvl5pPr marL="1559187" indent="0">
              <a:buNone/>
              <a:defRPr sz="800"/>
            </a:lvl5pPr>
          </a:lstStyle>
          <a:p>
            <a:pPr lvl="0"/>
            <a:r>
              <a:rPr lang="en-US"/>
              <a:t>Source:</a:t>
            </a:r>
          </a:p>
        </p:txBody>
      </p:sp>
    </p:spTree>
    <p:extLst>
      <p:ext uri="{BB962C8B-B14F-4D97-AF65-F5344CB8AC3E}">
        <p14:creationId xmlns:p14="http://schemas.microsoft.com/office/powerpoint/2010/main" val="839516811"/>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showMasterSp="0" userDrawn="1">
  <p:cSld name="1_Breaker">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0626319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0" imgH="469" progId="TCLayout.ActiveDocument.1">
                  <p:embed/>
                </p:oleObj>
              </mc:Choice>
              <mc:Fallback>
                <p:oleObj name="think-cell Slide" r:id="rId4" imgW="470" imgH="469"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endParaRPr lang="en-US" sz="36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13" name="Title 3">
            <a:extLst>
              <a:ext uri="{FF2B5EF4-FFF2-40B4-BE49-F238E27FC236}">
                <a16:creationId xmlns:a16="http://schemas.microsoft.com/office/drawing/2014/main" id="{FAD6A328-4E88-4B77-AE73-4F9B33FC0903}"/>
              </a:ext>
            </a:extLst>
          </p:cNvPr>
          <p:cNvSpPr>
            <a:spLocks noGrp="1"/>
          </p:cNvSpPr>
          <p:nvPr>
            <p:ph type="title"/>
          </p:nvPr>
        </p:nvSpPr>
        <p:spPr>
          <a:xfrm>
            <a:off x="443889" y="2676166"/>
            <a:ext cx="7151010" cy="762000"/>
          </a:xfrm>
        </p:spPr>
        <p:txBody>
          <a:bodyPr/>
          <a:lstStyle>
            <a:lvl1pPr>
              <a:defRPr sz="3600">
                <a:solidFill>
                  <a:schemeClr val="accent4"/>
                </a:solidFill>
              </a:defRPr>
            </a:lvl1pPr>
          </a:lstStyle>
          <a:p>
            <a:r>
              <a:rPr lang="en-US"/>
              <a:t>Click to edit Master title style</a:t>
            </a:r>
          </a:p>
        </p:txBody>
      </p:sp>
      <p:pic>
        <p:nvPicPr>
          <p:cNvPr id="4" name="Picture 3">
            <a:extLst>
              <a:ext uri="{FF2B5EF4-FFF2-40B4-BE49-F238E27FC236}">
                <a16:creationId xmlns:a16="http://schemas.microsoft.com/office/drawing/2014/main" id="{235A28D5-058F-403D-9072-70B513554387}"/>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t="3270" r="33036" b="61972"/>
          <a:stretch/>
        </p:blipFill>
        <p:spPr>
          <a:xfrm>
            <a:off x="3048000" y="0"/>
            <a:ext cx="9144000" cy="6858000"/>
          </a:xfrm>
          <a:prstGeom prst="rect">
            <a:avLst/>
          </a:prstGeom>
        </p:spPr>
      </p:pic>
    </p:spTree>
    <p:extLst>
      <p:ext uri="{BB962C8B-B14F-4D97-AF65-F5344CB8AC3E}">
        <p14:creationId xmlns:p14="http://schemas.microsoft.com/office/powerpoint/2010/main" val="16414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119" y="2119"/>
          <a:ext cx="2116" cy="2116"/>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3" name="Object 2" hidden="1"/>
                      <p:cNvPicPr/>
                      <p:nvPr/>
                    </p:nvPicPr>
                    <p:blipFill>
                      <a:blip r:embed="rId5"/>
                      <a:stretch>
                        <a:fillRect/>
                      </a:stretch>
                    </p:blipFill>
                    <p:spPr>
                      <a:xfrm>
                        <a:off x="2119" y="2119"/>
                        <a:ext cx="2116" cy="2116"/>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D5B616A-908C-4B8E-B567-9EE6EBF80BE5}"/>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1"/>
          <p:cNvSpPr>
            <a:spLocks noGrp="1"/>
          </p:cNvSpPr>
          <p:nvPr>
            <p:ph type="title" hasCustomPrompt="1"/>
          </p:nvPr>
        </p:nvSpPr>
        <p:spPr bwMode="gray"/>
        <p:txBody>
          <a:bodyPr/>
          <a:lstStyle/>
          <a:p>
            <a:r>
              <a:rPr lang="en-US"/>
              <a:t>Click to edit title</a:t>
            </a:r>
          </a:p>
        </p:txBody>
      </p:sp>
    </p:spTree>
    <p:extLst>
      <p:ext uri="{BB962C8B-B14F-4D97-AF65-F5344CB8AC3E}">
        <p14:creationId xmlns:p14="http://schemas.microsoft.com/office/powerpoint/2010/main" val="966899057"/>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2_Title, Subhead and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04800" y="243840"/>
            <a:ext cx="11582400" cy="366254"/>
          </a:xfrm>
        </p:spPr>
        <p:txBody>
          <a:bodyPr/>
          <a:lstStyle>
            <a:lvl1pPr>
              <a:defRPr/>
            </a:lvl1pPr>
          </a:lstStyle>
          <a:p>
            <a:r>
              <a:rPr lang="en-US"/>
              <a:t>Click to edit title</a:t>
            </a:r>
          </a:p>
        </p:txBody>
      </p:sp>
      <p:sp>
        <p:nvSpPr>
          <p:cNvPr id="8" name="Content Placeholder 2"/>
          <p:cNvSpPr>
            <a:spLocks noGrp="1"/>
          </p:cNvSpPr>
          <p:nvPr>
            <p:ph idx="1" hasCustomPrompt="1"/>
          </p:nvPr>
        </p:nvSpPr>
        <p:spPr>
          <a:xfrm>
            <a:off x="304800" y="1188720"/>
            <a:ext cx="11582400" cy="1947200"/>
          </a:xfrm>
        </p:spPr>
        <p:txBody>
          <a:bodyPr vert="horz" lIns="0" tIns="0" rIns="0" bIns="0" rtlCol="0">
            <a:sp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ubtitle 2"/>
          <p:cNvSpPr>
            <a:spLocks noGrp="1"/>
          </p:cNvSpPr>
          <p:nvPr>
            <p:ph type="subTitle" idx="10" hasCustomPrompt="1"/>
          </p:nvPr>
        </p:nvSpPr>
        <p:spPr>
          <a:xfrm>
            <a:off x="304800" y="685801"/>
            <a:ext cx="11582400" cy="276999"/>
          </a:xfrm>
        </p:spPr>
        <p:txBody>
          <a:bodyPr/>
          <a:lstStyle>
            <a:lvl1pPr marL="0" indent="0" algn="l">
              <a:buNone/>
              <a:defRPr sz="2000" b="1">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subhead</a:t>
            </a:r>
          </a:p>
        </p:txBody>
      </p:sp>
    </p:spTree>
    <p:extLst>
      <p:ext uri="{BB962C8B-B14F-4D97-AF65-F5344CB8AC3E}">
        <p14:creationId xmlns:p14="http://schemas.microsoft.com/office/powerpoint/2010/main" val="1873827639"/>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1_Title and Subhea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84D7031-015E-4F9B-9F48-B87B4A60BEA3}"/>
              </a:ext>
            </a:extLst>
          </p:cNvPr>
          <p:cNvGraphicFramePr>
            <a:graphicFrameLocks noChangeAspect="1"/>
          </p:cNvGraphicFramePr>
          <p:nvPr userDrawn="1">
            <p:custDataLst>
              <p:tags r:id="rId1"/>
            </p:custDataLst>
            <p:extLst>
              <p:ext uri="{D42A27DB-BD31-4B8C-83A1-F6EECF244321}">
                <p14:modId xmlns:p14="http://schemas.microsoft.com/office/powerpoint/2010/main" val="1575086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23" imgH="499" progId="TCLayout.ActiveDocument.1">
                  <p:embed/>
                </p:oleObj>
              </mc:Choice>
              <mc:Fallback>
                <p:oleObj name="think-cell Slide" r:id="rId4" imgW="523" imgH="499" progId="TCLayout.ActiveDocument.1">
                  <p:embed/>
                  <p:pic>
                    <p:nvPicPr>
                      <p:cNvPr id="3" name="Object 2" hidden="1">
                        <a:extLst>
                          <a:ext uri="{FF2B5EF4-FFF2-40B4-BE49-F238E27FC236}">
                            <a16:creationId xmlns:a16="http://schemas.microsoft.com/office/drawing/2014/main" id="{584D7031-015E-4F9B-9F48-B87B4A60BEA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E7D68AE-D19E-4AB0-BDFB-26B24C3A6985}"/>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8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8" name="Subtitle 1">
            <a:extLst>
              <a:ext uri="{FF2B5EF4-FFF2-40B4-BE49-F238E27FC236}">
                <a16:creationId xmlns:a16="http://schemas.microsoft.com/office/drawing/2014/main" id="{0B54B57D-4A13-4469-9179-52A8E144AA49}"/>
              </a:ext>
            </a:extLst>
          </p:cNvPr>
          <p:cNvSpPr>
            <a:spLocks noGrp="1"/>
          </p:cNvSpPr>
          <p:nvPr>
            <p:ph type="body" idx="13"/>
          </p:nvPr>
        </p:nvSpPr>
        <p:spPr>
          <a:xfrm>
            <a:off x="443889" y="949568"/>
            <a:ext cx="10669590" cy="381000"/>
          </a:xfrm>
        </p:spPr>
        <p:txBody>
          <a:bodyPr vert="horz" lIns="0" tIns="0" rIns="0" bIns="0" rtlCol="0" anchor="t">
            <a:noAutofit/>
          </a:bodyPr>
          <a:lstStyle>
            <a:lvl1pPr marL="0" indent="0">
              <a:buNone/>
              <a:defRPr lang="en-US" sz="2000" b="0" dirty="0">
                <a:solidFill>
                  <a:schemeClr val="accent5"/>
                </a:solidFill>
                <a:latin typeface="Segoe UI Semibold" panose="020B0702040204020203" pitchFamily="34" charset="0"/>
                <a:cs typeface="Segoe UI Semibold" panose="020B0702040204020203" pitchFamily="34" charset="0"/>
              </a:defRPr>
            </a:lvl1pPr>
          </a:lstStyle>
          <a:p>
            <a:pPr marL="227013" lvl="0" indent="-227013">
              <a:spcBef>
                <a:spcPts val="0"/>
              </a:spcBef>
            </a:pPr>
            <a:r>
              <a:rPr lang="en-US"/>
              <a:t>Edit Master text styles</a:t>
            </a: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lvl1pPr>
              <a:defRPr sz="2800">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65228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Four Content - 1">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E13DA727-D0B5-5748-84C2-5C350C1088DF}"/>
              </a:ext>
            </a:extLst>
          </p:cNvPr>
          <p:cNvSpPr>
            <a:spLocks noGrp="1"/>
          </p:cNvSpPr>
          <p:nvPr>
            <p:ph sz="quarter" idx="32"/>
          </p:nvPr>
        </p:nvSpPr>
        <p:spPr>
          <a:xfrm>
            <a:off x="609600" y="1600200"/>
            <a:ext cx="2489200"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4EA5DA42-0A63-7149-B091-08D10F848F2E}"/>
              </a:ext>
            </a:extLst>
          </p:cNvPr>
          <p:cNvSpPr>
            <a:spLocks noGrp="1"/>
          </p:cNvSpPr>
          <p:nvPr>
            <p:ph sz="quarter" idx="33"/>
          </p:nvPr>
        </p:nvSpPr>
        <p:spPr>
          <a:xfrm>
            <a:off x="3460377" y="1600200"/>
            <a:ext cx="2432423"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ACB33F5F-6A95-C141-A4CB-F1354D41AD38}"/>
              </a:ext>
            </a:extLst>
          </p:cNvPr>
          <p:cNvSpPr>
            <a:spLocks noGrp="1"/>
          </p:cNvSpPr>
          <p:nvPr>
            <p:ph sz="quarter" idx="34"/>
          </p:nvPr>
        </p:nvSpPr>
        <p:spPr>
          <a:xfrm>
            <a:off x="6257365"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8CF80BC6-09DE-3740-8861-1869483A0ECD}"/>
              </a:ext>
            </a:extLst>
          </p:cNvPr>
          <p:cNvSpPr>
            <a:spLocks noGrp="1"/>
          </p:cNvSpPr>
          <p:nvPr>
            <p:ph sz="quarter" idx="35"/>
          </p:nvPr>
        </p:nvSpPr>
        <p:spPr>
          <a:xfrm>
            <a:off x="9087971"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B41518C0-F58C-DA41-8B70-42DC6B9B5B3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B93602B9-7F9B-AE4E-9BAF-34FC72E3CBF3}"/>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 Placeholder 2">
            <a:extLst>
              <a:ext uri="{FF2B5EF4-FFF2-40B4-BE49-F238E27FC236}">
                <a16:creationId xmlns:a16="http://schemas.microsoft.com/office/drawing/2014/main" id="{91BBF8E8-B113-4097-B3D5-600667DA2D27}"/>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0" name="TextBox 19">
            <a:extLst>
              <a:ext uri="{FF2B5EF4-FFF2-40B4-BE49-F238E27FC236}">
                <a16:creationId xmlns:a16="http://schemas.microsoft.com/office/drawing/2014/main" id="{C5F24CAE-D619-462F-B79C-4C9F404F0107}"/>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653360110"/>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Title, Subhead and Three Columns">
    <p:spTree>
      <p:nvGrpSpPr>
        <p:cNvPr id="1" name=""/>
        <p:cNvGrpSpPr/>
        <p:nvPr/>
      </p:nvGrpSpPr>
      <p:grpSpPr>
        <a:xfrm>
          <a:off x="0" y="0"/>
          <a:ext cx="0" cy="0"/>
          <a:chOff x="0" y="0"/>
          <a:chExt cx="0" cy="0"/>
        </a:xfrm>
      </p:grpSpPr>
      <p:sp>
        <p:nvSpPr>
          <p:cNvPr id="11" name="Subtitle 1">
            <a:extLst>
              <a:ext uri="{FF2B5EF4-FFF2-40B4-BE49-F238E27FC236}">
                <a16:creationId xmlns:a16="http://schemas.microsoft.com/office/drawing/2014/main" id="{28B88886-1612-4DE1-AB7E-F47B7AEA2A22}"/>
              </a:ext>
            </a:extLst>
          </p:cNvPr>
          <p:cNvSpPr>
            <a:spLocks noGrp="1"/>
          </p:cNvSpPr>
          <p:nvPr>
            <p:ph type="body" idx="13"/>
          </p:nvPr>
        </p:nvSpPr>
        <p:spPr>
          <a:xfrm>
            <a:off x="443889" y="949570"/>
            <a:ext cx="10669590" cy="381000"/>
          </a:xfrm>
        </p:spPr>
        <p:txBody>
          <a:bodyPr anchor="t">
            <a:noAutofit/>
          </a:bodyPr>
          <a:lstStyle>
            <a:lvl1pPr marL="0" indent="0">
              <a:spcBef>
                <a:spcPts val="0"/>
              </a:spcBef>
              <a:buNone/>
              <a:defRPr sz="2000" b="0">
                <a:solidFill>
                  <a:schemeClr val="accent3"/>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Edit Master text styles</a:t>
            </a:r>
          </a:p>
        </p:txBody>
      </p:sp>
      <p:sp>
        <p:nvSpPr>
          <p:cNvPr id="21" name="Subtitle 1">
            <a:extLst>
              <a:ext uri="{FF2B5EF4-FFF2-40B4-BE49-F238E27FC236}">
                <a16:creationId xmlns:a16="http://schemas.microsoft.com/office/drawing/2014/main" id="{BE7923E5-BFFA-4831-867D-4B7AFBFF2129}"/>
              </a:ext>
            </a:extLst>
          </p:cNvPr>
          <p:cNvSpPr>
            <a:spLocks noGrp="1"/>
          </p:cNvSpPr>
          <p:nvPr>
            <p:ph type="body" idx="15" hasCustomPrompt="1"/>
          </p:nvPr>
        </p:nvSpPr>
        <p:spPr>
          <a:xfrm>
            <a:off x="734431" y="6407557"/>
            <a:ext cx="7574729" cy="96950"/>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5" name="Title 4">
            <a:extLst>
              <a:ext uri="{FF2B5EF4-FFF2-40B4-BE49-F238E27FC236}">
                <a16:creationId xmlns:a16="http://schemas.microsoft.com/office/drawing/2014/main" id="{D5F7D0FB-DDF1-46D5-918C-7A5C6A63601C}"/>
              </a:ext>
            </a:extLst>
          </p:cNvPr>
          <p:cNvSpPr>
            <a:spLocks noGrp="1"/>
          </p:cNvSpPr>
          <p:nvPr>
            <p:ph type="title"/>
          </p:nvPr>
        </p:nvSpPr>
        <p:spPr/>
        <p:txBody>
          <a:bodyPr/>
          <a:lstStyle/>
          <a:p>
            <a:r>
              <a:rPr lang="en-US"/>
              <a:t>Click to edit Master title style</a:t>
            </a:r>
          </a:p>
        </p:txBody>
      </p:sp>
      <p:cxnSp>
        <p:nvCxnSpPr>
          <p:cNvPr id="19" name="Straight Connector 18">
            <a:extLst>
              <a:ext uri="{FF2B5EF4-FFF2-40B4-BE49-F238E27FC236}">
                <a16:creationId xmlns:a16="http://schemas.microsoft.com/office/drawing/2014/main" id="{2A4EFA72-5BDB-43AA-8AD4-4423CDDA0820}"/>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A716E9D-82B0-4CD1-B5AA-3AD928C8B567}"/>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3" name="TextBox 22">
            <a:extLst>
              <a:ext uri="{FF2B5EF4-FFF2-40B4-BE49-F238E27FC236}">
                <a16:creationId xmlns:a16="http://schemas.microsoft.com/office/drawing/2014/main" id="{75B54DBE-C2A8-4028-AF57-47A7C5DE5A02}"/>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154044495"/>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Title Slide­ - Illustration Blue">
    <p:bg>
      <p:bgPr>
        <a:solidFill>
          <a:schemeClr val="accent3"/>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13" name="Graphic 12">
            <a:extLst>
              <a:ext uri="{FF2B5EF4-FFF2-40B4-BE49-F238E27FC236}">
                <a16:creationId xmlns:a16="http://schemas.microsoft.com/office/drawing/2014/main" id="{6B980B98-A2F2-104F-B1F3-4969CC3C5AC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54240" y="2776810"/>
            <a:ext cx="4431429" cy="3299311"/>
          </a:xfrm>
          <a:prstGeom prst="rect">
            <a:avLst/>
          </a:prstGeom>
        </p:spPr>
      </p:pic>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Graphic 10">
            <a:extLst>
              <a:ext uri="{FF2B5EF4-FFF2-40B4-BE49-F238E27FC236}">
                <a16:creationId xmlns:a16="http://schemas.microsoft.com/office/drawing/2014/main" id="{4ABED557-8CCF-4E06-A4B0-138D63BEA5F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B2E44F33-678A-47EA-AC07-88FFA812975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901205074"/>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Title Slide­ - B2B imager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Picture 10" descr="Background pattern, rectangle&#10;&#10;Description automatically generated">
            <a:extLst>
              <a:ext uri="{FF2B5EF4-FFF2-40B4-BE49-F238E27FC236}">
                <a16:creationId xmlns:a16="http://schemas.microsoft.com/office/drawing/2014/main" id="{531B1FD9-0074-469F-8AE7-E606DAD866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pic>
        <p:nvPicPr>
          <p:cNvPr id="13" name="Graphic 12">
            <a:extLst>
              <a:ext uri="{FF2B5EF4-FFF2-40B4-BE49-F238E27FC236}">
                <a16:creationId xmlns:a16="http://schemas.microsoft.com/office/drawing/2014/main" id="{6929856F-DABF-471F-8B38-2526EC3ED5B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C1AA3B56-2388-49CA-AD18-833EC835425E}"/>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666484433"/>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1_Title Slide­ - B2B imager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Picture 10" descr="Background pattern, rectangle&#10;&#10;Description automatically generated">
            <a:extLst>
              <a:ext uri="{FF2B5EF4-FFF2-40B4-BE49-F238E27FC236}">
                <a16:creationId xmlns:a16="http://schemas.microsoft.com/office/drawing/2014/main" id="{7FD18B49-0479-4CF3-89E4-5BDC364D67A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pic>
        <p:nvPicPr>
          <p:cNvPr id="13" name="Graphic 12">
            <a:extLst>
              <a:ext uri="{FF2B5EF4-FFF2-40B4-BE49-F238E27FC236}">
                <a16:creationId xmlns:a16="http://schemas.microsoft.com/office/drawing/2014/main" id="{4CB7C099-CC69-4D83-991F-6E38857EB54D}"/>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FE6DB80F-96E5-44B2-B38D-57C87BFDD98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39113170"/>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Title Slide­ - Big Type - with Icon">
    <p:bg>
      <p:bgPr>
        <a:solidFill>
          <a:schemeClr val="accent3"/>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76C857-6C05-8E4F-89DE-4C6A9CEA50B0}"/>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4" name="Title Placeholder 1">
            <a:extLst>
              <a:ext uri="{FF2B5EF4-FFF2-40B4-BE49-F238E27FC236}">
                <a16:creationId xmlns:a16="http://schemas.microsoft.com/office/drawing/2014/main" id="{B4CD84E1-A716-784A-BEDC-3F776D13ECA9}"/>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C5F9A24A-091B-1847-A8CD-FA05E6DF03B4}"/>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8" name="Picture Placeholder 6">
            <a:extLst>
              <a:ext uri="{FF2B5EF4-FFF2-40B4-BE49-F238E27FC236}">
                <a16:creationId xmlns:a16="http://schemas.microsoft.com/office/drawing/2014/main" id="{8FA1B8AC-487C-49C6-B84A-CD69B74EDED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08008" y="3835908"/>
            <a:ext cx="2374392" cy="2374392"/>
          </a:xfrm>
          <a:prstGeom prst="rect">
            <a:avLst/>
          </a:prstGeom>
        </p:spPr>
      </p:pic>
      <p:sp>
        <p:nvSpPr>
          <p:cNvPr id="9" name="TextBox 8">
            <a:extLst>
              <a:ext uri="{FF2B5EF4-FFF2-40B4-BE49-F238E27FC236}">
                <a16:creationId xmlns:a16="http://schemas.microsoft.com/office/drawing/2014/main" id="{6D319C69-C7DB-B842-A288-4B78C966A26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1894403A-163E-2F49-B354-92394604048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6" name="Graphic 15">
            <a:extLst>
              <a:ext uri="{FF2B5EF4-FFF2-40B4-BE49-F238E27FC236}">
                <a16:creationId xmlns:a16="http://schemas.microsoft.com/office/drawing/2014/main" id="{9DC265AB-EBB4-4A26-83CD-9770E18E9BEE}"/>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7" name="Rectangle 82">
            <a:extLst>
              <a:ext uri="{FF2B5EF4-FFF2-40B4-BE49-F238E27FC236}">
                <a16:creationId xmlns:a16="http://schemas.microsoft.com/office/drawing/2014/main" id="{677ADEC4-2706-4062-A5A4-0408C76D9CD0}"/>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18567019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Title Slide­ - Big Type">
    <p:bg>
      <p:bgPr>
        <a:solidFill>
          <a:schemeClr val="accent3"/>
        </a:solidFill>
        <a:effectLst/>
      </p:bgPr>
    </p:bg>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FFAEF6FF-624F-F941-8333-F016E751BE8D}"/>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4" name="Text Placeholder 2">
            <a:extLst>
              <a:ext uri="{FF2B5EF4-FFF2-40B4-BE49-F238E27FC236}">
                <a16:creationId xmlns:a16="http://schemas.microsoft.com/office/drawing/2014/main" id="{CE27E99B-5241-0942-B27C-8DC37A0E3488}"/>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D8F6A2D3-237C-B142-BB6C-D1D674B692C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8" name="TextBox 7">
            <a:extLst>
              <a:ext uri="{FF2B5EF4-FFF2-40B4-BE49-F238E27FC236}">
                <a16:creationId xmlns:a16="http://schemas.microsoft.com/office/drawing/2014/main" id="{FE83F0A4-A2E0-234F-9735-E801C509932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955DD0A7-9B3F-B445-B3E3-DCBA18FD69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7" name="Graphic 6">
            <a:extLst>
              <a:ext uri="{FF2B5EF4-FFF2-40B4-BE49-F238E27FC236}">
                <a16:creationId xmlns:a16="http://schemas.microsoft.com/office/drawing/2014/main" id="{EE74BCA9-4EC7-4DCA-BB36-2BA3463C36A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B0957394-30D0-4716-A027-B93A302A2734}"/>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65551875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Title Slide­ - Big Type - VBM+Symbol">
    <p:bg>
      <p:bgPr>
        <a:solidFill>
          <a:schemeClr val="bg1"/>
        </a:solidFill>
        <a:effectLst/>
      </p:bgPr>
    </p:bg>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653EF4D2-FA1F-824F-9159-013422D099C2}"/>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accent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9D0E9125-603C-FE4B-9FE5-B2CDA2CFBDDF}"/>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A75FF374-CE84-874F-AD2F-DEC1ADE14B1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7" name="TextBox 6">
            <a:extLst>
              <a:ext uri="{FF2B5EF4-FFF2-40B4-BE49-F238E27FC236}">
                <a16:creationId xmlns:a16="http://schemas.microsoft.com/office/drawing/2014/main" id="{20F52965-CEEE-2C41-AD99-92F2BDAE802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ADE4A174-513B-AF43-8972-1BF7BACDE2E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2">
            <a:extLst>
              <a:ext uri="{FF2B5EF4-FFF2-40B4-BE49-F238E27FC236}">
                <a16:creationId xmlns:a16="http://schemas.microsoft.com/office/drawing/2014/main" id="{D569423D-2F88-426D-B662-3E29CF5B8F4E}"/>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67E2C032-B12D-4BA9-A8E5-489BAD92E17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75026373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0" name="Title Placeholder 1">
            <a:extLst>
              <a:ext uri="{FF2B5EF4-FFF2-40B4-BE49-F238E27FC236}">
                <a16:creationId xmlns:a16="http://schemas.microsoft.com/office/drawing/2014/main" id="{4B023C5D-F5CC-44FA-834F-43851B9A1016}"/>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F43EE40-5826-477B-BEEF-B50E81BADC3B}"/>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4D3463FD-6F8E-41D2-B867-102704C5E9FC}"/>
              </a:ext>
            </a:extLst>
          </p:cNvPr>
          <p:cNvCxnSpPr>
            <a:cxnSpLocks/>
          </p:cNvCxnSpPr>
          <p:nvPr/>
        </p:nvCxnSpPr>
        <p:spPr>
          <a:xfrm>
            <a:off x="6096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A843B257-7F12-4633-9525-3B6D2C5C2918}"/>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30" name="Straight Connector 29">
            <a:extLst>
              <a:ext uri="{FF2B5EF4-FFF2-40B4-BE49-F238E27FC236}">
                <a16:creationId xmlns:a16="http://schemas.microsoft.com/office/drawing/2014/main" id="{1884D96D-3DE4-40B0-90D8-B5918CF1D0E8}"/>
              </a:ext>
            </a:extLst>
          </p:cNvPr>
          <p:cNvCxnSpPr>
            <a:cxnSpLocks/>
          </p:cNvCxnSpPr>
          <p:nvPr/>
        </p:nvCxnSpPr>
        <p:spPr>
          <a:xfrm>
            <a:off x="3454400" y="2521444"/>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2">
            <a:extLst>
              <a:ext uri="{FF2B5EF4-FFF2-40B4-BE49-F238E27FC236}">
                <a16:creationId xmlns:a16="http://schemas.microsoft.com/office/drawing/2014/main" id="{65176D7D-6355-4FF3-9137-FC5B3D8B657E}"/>
              </a:ext>
            </a:extLst>
          </p:cNvPr>
          <p:cNvSpPr>
            <a:spLocks noGrp="1"/>
          </p:cNvSpPr>
          <p:nvPr>
            <p:ph type="body" sz="quarter" idx="14" hasCustomPrompt="1"/>
          </p:nvPr>
        </p:nvSpPr>
        <p:spPr>
          <a:xfrm>
            <a:off x="6295426"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35" name="Text Placeholder 2">
            <a:extLst>
              <a:ext uri="{FF2B5EF4-FFF2-40B4-BE49-F238E27FC236}">
                <a16:creationId xmlns:a16="http://schemas.microsoft.com/office/drawing/2014/main" id="{87B4ED28-009B-4D27-8603-E737D3353DF0}"/>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36" name="Straight Connector 35">
            <a:extLst>
              <a:ext uri="{FF2B5EF4-FFF2-40B4-BE49-F238E27FC236}">
                <a16:creationId xmlns:a16="http://schemas.microsoft.com/office/drawing/2014/main" id="{E2F40EFA-7CFE-412F-9670-84A0FD0AAAD2}"/>
              </a:ext>
            </a:extLst>
          </p:cNvPr>
          <p:cNvCxnSpPr>
            <a:cxnSpLocks/>
          </p:cNvCxnSpPr>
          <p:nvPr/>
        </p:nvCxnSpPr>
        <p:spPr>
          <a:xfrm>
            <a:off x="90932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B0EAEBC3-D403-4863-B94C-5BA28D11A20E}"/>
              </a:ext>
            </a:extLst>
          </p:cNvPr>
          <p:cNvSpPr>
            <a:spLocks noGrp="1"/>
          </p:cNvSpPr>
          <p:nvPr>
            <p:ph type="body" sz="quarter" idx="18" hasCustomPrompt="1"/>
          </p:nvPr>
        </p:nvSpPr>
        <p:spPr>
          <a:xfrm>
            <a:off x="6096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5</a:t>
            </a:r>
          </a:p>
        </p:txBody>
      </p:sp>
      <p:cxnSp>
        <p:nvCxnSpPr>
          <p:cNvPr id="39" name="Straight Connector 38">
            <a:extLst>
              <a:ext uri="{FF2B5EF4-FFF2-40B4-BE49-F238E27FC236}">
                <a16:creationId xmlns:a16="http://schemas.microsoft.com/office/drawing/2014/main" id="{F0BF9787-757D-4D4A-9D39-36E4F20150F8}"/>
              </a:ext>
            </a:extLst>
          </p:cNvPr>
          <p:cNvCxnSpPr>
            <a:cxnSpLocks/>
          </p:cNvCxnSpPr>
          <p:nvPr/>
        </p:nvCxnSpPr>
        <p:spPr>
          <a:xfrm>
            <a:off x="6096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a16="http://schemas.microsoft.com/office/drawing/2014/main" id="{B39AED03-861E-49F5-9486-9875D7F32529}"/>
              </a:ext>
            </a:extLst>
          </p:cNvPr>
          <p:cNvSpPr>
            <a:spLocks noGrp="1"/>
          </p:cNvSpPr>
          <p:nvPr>
            <p:ph type="body" sz="quarter" idx="20" hasCustomPrompt="1"/>
          </p:nvPr>
        </p:nvSpPr>
        <p:spPr>
          <a:xfrm>
            <a:off x="3454400" y="3962591"/>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6</a:t>
            </a:r>
          </a:p>
        </p:txBody>
      </p:sp>
      <p:cxnSp>
        <p:nvCxnSpPr>
          <p:cNvPr id="42" name="Straight Connector 41">
            <a:extLst>
              <a:ext uri="{FF2B5EF4-FFF2-40B4-BE49-F238E27FC236}">
                <a16:creationId xmlns:a16="http://schemas.microsoft.com/office/drawing/2014/main" id="{C6A4D639-35EE-4A75-9D5D-F5D68D810241}"/>
              </a:ext>
            </a:extLst>
          </p:cNvPr>
          <p:cNvCxnSpPr>
            <a:cxnSpLocks/>
          </p:cNvCxnSpPr>
          <p:nvPr/>
        </p:nvCxnSpPr>
        <p:spPr>
          <a:xfrm>
            <a:off x="3454400" y="4916821"/>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C191B399-15E8-4E18-95CE-9D88E07F669A}"/>
              </a:ext>
            </a:extLst>
          </p:cNvPr>
          <p:cNvSpPr>
            <a:spLocks noGrp="1"/>
          </p:cNvSpPr>
          <p:nvPr>
            <p:ph type="body" sz="quarter" idx="22" hasCustomPrompt="1"/>
          </p:nvPr>
        </p:nvSpPr>
        <p:spPr>
          <a:xfrm>
            <a:off x="6295423"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7</a:t>
            </a:r>
          </a:p>
        </p:txBody>
      </p:sp>
      <p:cxnSp>
        <p:nvCxnSpPr>
          <p:cNvPr id="45" name="Straight Connector 44">
            <a:extLst>
              <a:ext uri="{FF2B5EF4-FFF2-40B4-BE49-F238E27FC236}">
                <a16:creationId xmlns:a16="http://schemas.microsoft.com/office/drawing/2014/main" id="{A9BE4E74-7BEC-498B-AB83-0C7C20ED890A}"/>
              </a:ext>
            </a:extLst>
          </p:cNvPr>
          <p:cNvCxnSpPr>
            <a:cxnSpLocks/>
          </p:cNvCxnSpPr>
          <p:nvPr/>
        </p:nvCxnSpPr>
        <p:spPr>
          <a:xfrm>
            <a:off x="6295423"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 Placeholder 2">
            <a:extLst>
              <a:ext uri="{FF2B5EF4-FFF2-40B4-BE49-F238E27FC236}">
                <a16:creationId xmlns:a16="http://schemas.microsoft.com/office/drawing/2014/main" id="{092CC6EC-3B35-4B15-8ECF-71827B4F7973}"/>
              </a:ext>
            </a:extLst>
          </p:cNvPr>
          <p:cNvSpPr>
            <a:spLocks noGrp="1"/>
          </p:cNvSpPr>
          <p:nvPr>
            <p:ph type="body" sz="quarter" idx="24" hasCustomPrompt="1"/>
          </p:nvPr>
        </p:nvSpPr>
        <p:spPr>
          <a:xfrm>
            <a:off x="90932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8</a:t>
            </a:r>
          </a:p>
        </p:txBody>
      </p:sp>
      <p:cxnSp>
        <p:nvCxnSpPr>
          <p:cNvPr id="48" name="Straight Connector 47">
            <a:extLst>
              <a:ext uri="{FF2B5EF4-FFF2-40B4-BE49-F238E27FC236}">
                <a16:creationId xmlns:a16="http://schemas.microsoft.com/office/drawing/2014/main" id="{CA28FED9-B6B8-4348-BFC2-E292A6FB0FCF}"/>
              </a:ext>
            </a:extLst>
          </p:cNvPr>
          <p:cNvCxnSpPr>
            <a:cxnSpLocks/>
          </p:cNvCxnSpPr>
          <p:nvPr/>
        </p:nvCxnSpPr>
        <p:spPr>
          <a:xfrm>
            <a:off x="90932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11899807-858E-4003-8BDF-4015E542845B}"/>
              </a:ext>
            </a:extLst>
          </p:cNvPr>
          <p:cNvSpPr>
            <a:spLocks noGrp="1"/>
          </p:cNvSpPr>
          <p:nvPr>
            <p:ph sz="quarter" idx="33"/>
          </p:nvPr>
        </p:nvSpPr>
        <p:spPr>
          <a:xfrm>
            <a:off x="609600" y="2643202"/>
            <a:ext cx="247828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6" name="Content Placeholder 2">
            <a:extLst>
              <a:ext uri="{FF2B5EF4-FFF2-40B4-BE49-F238E27FC236}">
                <a16:creationId xmlns:a16="http://schemas.microsoft.com/office/drawing/2014/main" id="{8713D4C8-925C-4E15-9DF9-AB425817C32B}"/>
              </a:ext>
            </a:extLst>
          </p:cNvPr>
          <p:cNvSpPr>
            <a:spLocks noGrp="1"/>
          </p:cNvSpPr>
          <p:nvPr>
            <p:ph sz="quarter" idx="34"/>
          </p:nvPr>
        </p:nvSpPr>
        <p:spPr>
          <a:xfrm>
            <a:off x="3454400" y="2643208"/>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7" name="Content Placeholder 2">
            <a:extLst>
              <a:ext uri="{FF2B5EF4-FFF2-40B4-BE49-F238E27FC236}">
                <a16:creationId xmlns:a16="http://schemas.microsoft.com/office/drawing/2014/main" id="{7EDB3C1E-C224-4411-B608-25ABA2658B70}"/>
              </a:ext>
            </a:extLst>
          </p:cNvPr>
          <p:cNvSpPr>
            <a:spLocks noGrp="1"/>
          </p:cNvSpPr>
          <p:nvPr>
            <p:ph sz="quarter" idx="35"/>
          </p:nvPr>
        </p:nvSpPr>
        <p:spPr>
          <a:xfrm>
            <a:off x="6295426" y="2643202"/>
            <a:ext cx="2489197"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8" name="Content Placeholder 2">
            <a:extLst>
              <a:ext uri="{FF2B5EF4-FFF2-40B4-BE49-F238E27FC236}">
                <a16:creationId xmlns:a16="http://schemas.microsoft.com/office/drawing/2014/main" id="{601DD3FF-8D08-49F7-97A5-81CD5390891E}"/>
              </a:ext>
            </a:extLst>
          </p:cNvPr>
          <p:cNvSpPr>
            <a:spLocks noGrp="1"/>
          </p:cNvSpPr>
          <p:nvPr>
            <p:ph sz="quarter" idx="36"/>
          </p:nvPr>
        </p:nvSpPr>
        <p:spPr>
          <a:xfrm>
            <a:off x="9093200" y="2643202"/>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9" name="Content Placeholder 2">
            <a:extLst>
              <a:ext uri="{FF2B5EF4-FFF2-40B4-BE49-F238E27FC236}">
                <a16:creationId xmlns:a16="http://schemas.microsoft.com/office/drawing/2014/main" id="{E6F0E1CC-E3A5-476C-B9BD-8E55B73C912E}"/>
              </a:ext>
            </a:extLst>
          </p:cNvPr>
          <p:cNvSpPr>
            <a:spLocks noGrp="1"/>
          </p:cNvSpPr>
          <p:nvPr>
            <p:ph sz="quarter" idx="37"/>
          </p:nvPr>
        </p:nvSpPr>
        <p:spPr>
          <a:xfrm>
            <a:off x="609600"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0" name="Content Placeholder 2">
            <a:extLst>
              <a:ext uri="{FF2B5EF4-FFF2-40B4-BE49-F238E27FC236}">
                <a16:creationId xmlns:a16="http://schemas.microsoft.com/office/drawing/2014/main" id="{6CA859C0-8CC8-4AD9-A9BC-64F1FC91D711}"/>
              </a:ext>
            </a:extLst>
          </p:cNvPr>
          <p:cNvSpPr>
            <a:spLocks noGrp="1"/>
          </p:cNvSpPr>
          <p:nvPr>
            <p:ph sz="quarter" idx="38"/>
          </p:nvPr>
        </p:nvSpPr>
        <p:spPr>
          <a:xfrm>
            <a:off x="3454400" y="5024160"/>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1" name="Content Placeholder 2">
            <a:extLst>
              <a:ext uri="{FF2B5EF4-FFF2-40B4-BE49-F238E27FC236}">
                <a16:creationId xmlns:a16="http://schemas.microsoft.com/office/drawing/2014/main" id="{BBD7B664-2D47-45FC-8170-499D24E52CD3}"/>
              </a:ext>
            </a:extLst>
          </p:cNvPr>
          <p:cNvSpPr>
            <a:spLocks noGrp="1"/>
          </p:cNvSpPr>
          <p:nvPr>
            <p:ph sz="quarter" idx="39"/>
          </p:nvPr>
        </p:nvSpPr>
        <p:spPr>
          <a:xfrm>
            <a:off x="6295423"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2" name="Content Placeholder 2">
            <a:extLst>
              <a:ext uri="{FF2B5EF4-FFF2-40B4-BE49-F238E27FC236}">
                <a16:creationId xmlns:a16="http://schemas.microsoft.com/office/drawing/2014/main" id="{7C76208B-5543-46CF-A9E2-FACFA2214379}"/>
              </a:ext>
            </a:extLst>
          </p:cNvPr>
          <p:cNvSpPr>
            <a:spLocks noGrp="1"/>
          </p:cNvSpPr>
          <p:nvPr>
            <p:ph sz="quarter" idx="40"/>
          </p:nvPr>
        </p:nvSpPr>
        <p:spPr>
          <a:xfrm>
            <a:off x="9089423" y="5007399"/>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cxnSp>
        <p:nvCxnSpPr>
          <p:cNvPr id="40" name="Straight Connector 39">
            <a:extLst>
              <a:ext uri="{FF2B5EF4-FFF2-40B4-BE49-F238E27FC236}">
                <a16:creationId xmlns:a16="http://schemas.microsoft.com/office/drawing/2014/main" id="{F1B229B7-1E51-4DB5-8A87-EA006CA75597}"/>
              </a:ext>
            </a:extLst>
          </p:cNvPr>
          <p:cNvCxnSpPr>
            <a:cxnSpLocks/>
          </p:cNvCxnSpPr>
          <p:nvPr/>
        </p:nvCxnSpPr>
        <p:spPr>
          <a:xfrm>
            <a:off x="6295426" y="2521444"/>
            <a:ext cx="2489197"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pic>
        <p:nvPicPr>
          <p:cNvPr id="31" name="Picture 30" descr="Logo&#10;&#10;Description automatically generated">
            <a:extLst>
              <a:ext uri="{FF2B5EF4-FFF2-40B4-BE49-F238E27FC236}">
                <a16:creationId xmlns:a16="http://schemas.microsoft.com/office/drawing/2014/main" id="{BEC567DB-456B-4C04-85C5-43BB8355521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3" name="TextBox 32">
            <a:extLst>
              <a:ext uri="{FF2B5EF4-FFF2-40B4-BE49-F238E27FC236}">
                <a16:creationId xmlns:a16="http://schemas.microsoft.com/office/drawing/2014/main" id="{D076AD15-8A80-4D5C-99D2-930048D9981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 name="TextBox 1">
            <a:extLst>
              <a:ext uri="{FF2B5EF4-FFF2-40B4-BE49-F238E27FC236}">
                <a16:creationId xmlns:a16="http://schemas.microsoft.com/office/drawing/2014/main" id="{29ACA210-CD82-4973-86C5-C81EDE5EA83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3" name="Rectangle 82">
            <a:extLst>
              <a:ext uri="{FF2B5EF4-FFF2-40B4-BE49-F238E27FC236}">
                <a16:creationId xmlns:a16="http://schemas.microsoft.com/office/drawing/2014/main" id="{6B9A56F8-EB09-4F40-91B6-8D1D2F55308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46" name="Graphic 45">
            <a:extLst>
              <a:ext uri="{FF2B5EF4-FFF2-40B4-BE49-F238E27FC236}">
                <a16:creationId xmlns:a16="http://schemas.microsoft.com/office/drawing/2014/main" id="{1A738C1A-312C-4A5E-B567-CBA919874D0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291188828"/>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52">
          <p15:clr>
            <a:srgbClr val="FBAE40"/>
          </p15:clr>
        </p15:guide>
        <p15:guide id="15" pos="2184">
          <p15:clr>
            <a:srgbClr val="FBAE40"/>
          </p15:clr>
        </p15:guide>
        <p15:guide id="16" pos="3744">
          <p15:clr>
            <a:srgbClr val="FBAE40"/>
          </p15:clr>
        </p15:guide>
        <p15:guide id="17" pos="3960">
          <p15:clr>
            <a:srgbClr val="FBAE40"/>
          </p15:clr>
        </p15:guide>
        <p15:guide id="18" pos="5520">
          <p15:clr>
            <a:srgbClr val="FBAE40"/>
          </p15:clr>
        </p15:guide>
        <p15:guide id="19" pos="5736">
          <p15:clr>
            <a:srgbClr val="FBAE40"/>
          </p15:clr>
        </p15:guide>
        <p15:guide id="20" orient="horz" pos="1008">
          <p15:clr>
            <a:srgbClr val="FBAE4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pic>
        <p:nvPicPr>
          <p:cNvPr id="11" name="Picture 10" descr="Logo&#10;&#10;Description automatically generated">
            <a:extLst>
              <a:ext uri="{FF2B5EF4-FFF2-40B4-BE49-F238E27FC236}">
                <a16:creationId xmlns:a16="http://schemas.microsoft.com/office/drawing/2014/main" id="{AF40C379-F42C-48E2-9BF6-F41A857ED5C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2" name="TextBox 11">
            <a:extLst>
              <a:ext uri="{FF2B5EF4-FFF2-40B4-BE49-F238E27FC236}">
                <a16:creationId xmlns:a16="http://schemas.microsoft.com/office/drawing/2014/main" id="{5902A4BD-9D83-44B2-ACE3-88F0098F37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C8D9AF42-CC7A-4B9F-B211-4FF9B1A9EA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5" name="Rectangle 82">
            <a:extLst>
              <a:ext uri="{FF2B5EF4-FFF2-40B4-BE49-F238E27FC236}">
                <a16:creationId xmlns:a16="http://schemas.microsoft.com/office/drawing/2014/main" id="{F4323786-EA2E-40B7-B647-9949EA1B9B6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CCA81A6E-0CF0-4338-B8B5-E72C667E631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251583278"/>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Section Header -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1" name="TextBox 10">
            <a:extLst>
              <a:ext uri="{FF2B5EF4-FFF2-40B4-BE49-F238E27FC236}">
                <a16:creationId xmlns:a16="http://schemas.microsoft.com/office/drawing/2014/main" id="{F21E25E2-478B-4A61-B489-BCCB76E32FA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0DD9929F-8F44-4512-A3C5-4A94AA39173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3587FB0F-0E7B-49AB-95F9-0BE1492C27B8}"/>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A225AB9E-6270-411B-BA41-FE4DC155E9D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8403858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Four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C70B93C1-A913-6949-9E7A-C612BA63F6B9}"/>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966616FA-1027-5A4A-AC2C-E2DC86D90196}"/>
              </a:ext>
            </a:extLst>
          </p:cNvPr>
          <p:cNvCxnSpPr>
            <a:cxnSpLocks/>
          </p:cNvCxnSpPr>
          <p:nvPr/>
        </p:nvCxnSpPr>
        <p:spPr>
          <a:xfrm>
            <a:off x="6096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ED5070E2-249F-2E41-8903-2C611249DBC4}"/>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8" name="Straight Connector 17">
            <a:extLst>
              <a:ext uri="{FF2B5EF4-FFF2-40B4-BE49-F238E27FC236}">
                <a16:creationId xmlns:a16="http://schemas.microsoft.com/office/drawing/2014/main" id="{5EB18407-6858-9A4B-92C4-92013BAEACC6}"/>
              </a:ext>
            </a:extLst>
          </p:cNvPr>
          <p:cNvCxnSpPr>
            <a:cxnSpLocks/>
          </p:cNvCxnSpPr>
          <p:nvPr/>
        </p:nvCxnSpPr>
        <p:spPr>
          <a:xfrm>
            <a:off x="3454400" y="2521444"/>
            <a:ext cx="24384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A618BCB-5657-E640-B496-300C09D2BD87}"/>
              </a:ext>
            </a:extLst>
          </p:cNvPr>
          <p:cNvSpPr>
            <a:spLocks noGrp="1"/>
          </p:cNvSpPr>
          <p:nvPr>
            <p:ph type="body" sz="quarter" idx="14" hasCustomPrompt="1"/>
          </p:nvPr>
        </p:nvSpPr>
        <p:spPr>
          <a:xfrm>
            <a:off x="6248403"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20" name="Text Placeholder 2">
            <a:extLst>
              <a:ext uri="{FF2B5EF4-FFF2-40B4-BE49-F238E27FC236}">
                <a16:creationId xmlns:a16="http://schemas.microsoft.com/office/drawing/2014/main" id="{F2571815-7AC9-4A48-8176-16337A1C25B5}"/>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21" name="Straight Connector 20">
            <a:extLst>
              <a:ext uri="{FF2B5EF4-FFF2-40B4-BE49-F238E27FC236}">
                <a16:creationId xmlns:a16="http://schemas.microsoft.com/office/drawing/2014/main" id="{48CA6EDF-309F-9C43-88A2-C720D2079C09}"/>
              </a:ext>
            </a:extLst>
          </p:cNvPr>
          <p:cNvCxnSpPr>
            <a:cxnSpLocks/>
          </p:cNvCxnSpPr>
          <p:nvPr/>
        </p:nvCxnSpPr>
        <p:spPr>
          <a:xfrm>
            <a:off x="90932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F0A98B5-2885-FC4B-8E93-11E6853D6063}"/>
              </a:ext>
            </a:extLst>
          </p:cNvPr>
          <p:cNvCxnSpPr>
            <a:cxnSpLocks/>
          </p:cNvCxnSpPr>
          <p:nvPr/>
        </p:nvCxnSpPr>
        <p:spPr>
          <a:xfrm>
            <a:off x="6248403" y="2521444"/>
            <a:ext cx="248919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21631775-8D64-4341-A917-ACCA02A442D2}"/>
              </a:ext>
            </a:extLst>
          </p:cNvPr>
          <p:cNvSpPr>
            <a:spLocks noGrp="1"/>
          </p:cNvSpPr>
          <p:nvPr>
            <p:ph sz="quarter" idx="32"/>
          </p:nvPr>
        </p:nvSpPr>
        <p:spPr>
          <a:xfrm>
            <a:off x="609600" y="2628900"/>
            <a:ext cx="2489200"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4E99E6E9-2494-B940-B1EF-092C3EADC772}"/>
              </a:ext>
            </a:extLst>
          </p:cNvPr>
          <p:cNvSpPr>
            <a:spLocks noGrp="1"/>
          </p:cNvSpPr>
          <p:nvPr>
            <p:ph sz="quarter" idx="33"/>
          </p:nvPr>
        </p:nvSpPr>
        <p:spPr>
          <a:xfrm>
            <a:off x="3460377" y="2628900"/>
            <a:ext cx="2432423"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819DCF24-1964-3644-9168-FF49E2A566DB}"/>
              </a:ext>
            </a:extLst>
          </p:cNvPr>
          <p:cNvSpPr>
            <a:spLocks noGrp="1"/>
          </p:cNvSpPr>
          <p:nvPr>
            <p:ph sz="quarter" idx="34"/>
          </p:nvPr>
        </p:nvSpPr>
        <p:spPr>
          <a:xfrm>
            <a:off x="6257365"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F5FC023-DCB7-9848-9776-BCD9A603067E}"/>
              </a:ext>
            </a:extLst>
          </p:cNvPr>
          <p:cNvSpPr>
            <a:spLocks noGrp="1"/>
          </p:cNvSpPr>
          <p:nvPr>
            <p:ph sz="quarter" idx="35"/>
          </p:nvPr>
        </p:nvSpPr>
        <p:spPr>
          <a:xfrm>
            <a:off x="9087971"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itle Placeholder 1">
            <a:extLst>
              <a:ext uri="{FF2B5EF4-FFF2-40B4-BE49-F238E27FC236}">
                <a16:creationId xmlns:a16="http://schemas.microsoft.com/office/drawing/2014/main" id="{8EC50DE8-D067-984E-9012-11FC27E62E1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67D501EE-A03D-D64F-A115-5ECD03AA3F27}"/>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30" name="Text Placeholder 2">
            <a:extLst>
              <a:ext uri="{FF2B5EF4-FFF2-40B4-BE49-F238E27FC236}">
                <a16:creationId xmlns:a16="http://schemas.microsoft.com/office/drawing/2014/main" id="{9B5F5CD2-1C9A-43C0-8ABE-C50E297345BB}"/>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1" name="TextBox 30">
            <a:extLst>
              <a:ext uri="{FF2B5EF4-FFF2-40B4-BE49-F238E27FC236}">
                <a16:creationId xmlns:a16="http://schemas.microsoft.com/office/drawing/2014/main" id="{88C44455-956A-4EFA-A987-9EF682509EAA}"/>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835649436"/>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Section Header -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B9DDFC30-4C35-4FFE-B78F-CC6778ACBCB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88ED936E-64AB-439B-98BB-2235A783FB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7A2422CE-195E-4DA5-9984-0FE3619373F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710D1EF4-44F9-49FB-BA15-FDE8DBFE383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2395097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Section Header -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9E6CA2-344D-4DE3-AED7-2763D00E6F2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11F327F-1FC5-4766-BD46-CC371BD2A4C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2F564589-4D8E-4B07-B6EF-C13FC69FF1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75E9EB26-B07A-4858-8583-AA49119DFAF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D9CB0298-1E33-4FE2-B7BD-6E00FE1A26E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72412624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Section Header -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CB6150-C0E7-4A2D-82C2-2A7C8BF43AD4}"/>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93D4241A-A15C-479B-B2A0-F40EAD45853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CA0CD241-C7A6-4F00-9726-06138E6089B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A91C7B16-958E-4EBE-AC41-B49A60AA54D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2479FC45-EBBC-4782-87D2-86608560F9CC}"/>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70431301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Section Header -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BAF715-EBE8-446C-91FD-813ACDD79FAC}"/>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DB00655D-D26A-4756-9390-58205F822B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5771495-DD2C-4133-A19E-D2FC4E0161A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865242E3-D0EC-4498-BC2E-BA974FBDAA9D}"/>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7E607763-3821-420C-ACA3-5EC3B11F88E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89509057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Section Header -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0B0A4C-A4E3-4EFF-811D-C8F7F71DDADD}"/>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289084A-677C-4667-80CD-ACE9A503F27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018D356-C67E-4C15-9A94-5289D723453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128CE00D-241A-4667-ADFB-106FE417DD3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C0EA51A1-56A3-4324-9B20-1DC16E95347B}"/>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44380617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Section Header - 7">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82F6FB-6C88-4EEE-9198-A9B87177A1B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CB6F9526-02BF-4F7A-B3A0-57215B91A5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DCD776A7-A108-4986-8E36-1A1B07036F5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6E30A2C6-3416-414C-A125-983540B4A5B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E1592E0D-D96C-4EEC-864F-766BBA8B513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52502893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Section Header - 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FC571ED-58FB-4FE8-A7F4-3671854D6560}"/>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28BDDD1-E673-413B-ABF2-1F205D7C233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1405CC88-5C99-4116-8382-D1031391C5A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24BD336C-4C14-4603-9D44-C23F03FB9AB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5EF51455-186B-4653-A265-9D454538EF34}"/>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7448618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Section Header - Text only">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6B6122-7868-471E-9927-60AD16254628}"/>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EF2D28D-835D-674E-9C16-1E2C9608E6B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5" name="Title 1">
            <a:extLst>
              <a:ext uri="{FF2B5EF4-FFF2-40B4-BE49-F238E27FC236}">
                <a16:creationId xmlns:a16="http://schemas.microsoft.com/office/drawing/2014/main" id="{163B2BCD-5F69-8D43-8F89-629C13FC61F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6" name="Text Placeholder 3">
            <a:extLst>
              <a:ext uri="{FF2B5EF4-FFF2-40B4-BE49-F238E27FC236}">
                <a16:creationId xmlns:a16="http://schemas.microsoft.com/office/drawing/2014/main" id="{ECA1875B-428C-074B-81DA-1C09468F0A4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E4CF6F7F-687B-4B57-8E8F-5B349EA3B3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D05263A8-6FCF-4763-8B81-709E07B359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Graphic 9">
            <a:extLst>
              <a:ext uri="{FF2B5EF4-FFF2-40B4-BE49-F238E27FC236}">
                <a16:creationId xmlns:a16="http://schemas.microsoft.com/office/drawing/2014/main" id="{F28DEC49-3A24-4F15-BA2F-3FF11C8816D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4E66CCDB-3D15-42FC-8F6F-2697B9D6A01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50364802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Q&amp;A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C7A211-453E-4D0B-AEB3-1E2206B264F1}"/>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Box 7">
            <a:extLst>
              <a:ext uri="{FF2B5EF4-FFF2-40B4-BE49-F238E27FC236}">
                <a16:creationId xmlns:a16="http://schemas.microsoft.com/office/drawing/2014/main" id="{0A96E994-B347-4526-B8DE-2F0DEE90471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5" name="TextBox 4">
            <a:extLst>
              <a:ext uri="{FF2B5EF4-FFF2-40B4-BE49-F238E27FC236}">
                <a16:creationId xmlns:a16="http://schemas.microsoft.com/office/drawing/2014/main" id="{F29A7E0F-7DCB-4BBC-8865-65F8E448C5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6" name="Graphic 5">
            <a:extLst>
              <a:ext uri="{FF2B5EF4-FFF2-40B4-BE49-F238E27FC236}">
                <a16:creationId xmlns:a16="http://schemas.microsoft.com/office/drawing/2014/main" id="{15C50D10-4CF2-456D-9012-B0BDC5857F2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9" name="Rectangle 82">
            <a:extLst>
              <a:ext uri="{FF2B5EF4-FFF2-40B4-BE49-F238E27FC236}">
                <a16:creationId xmlns:a16="http://schemas.microsoft.com/office/drawing/2014/main" id="{E7DDB7CD-21A1-4A4A-9949-0FFCAC055BE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424477396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Q&amp;A - Whit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descr="Logo&#10;&#10;Description automatically generated">
            <a:extLst>
              <a:ext uri="{FF2B5EF4-FFF2-40B4-BE49-F238E27FC236}">
                <a16:creationId xmlns:a16="http://schemas.microsoft.com/office/drawing/2014/main" id="{6ED1F4B8-24E0-4ED5-9093-8C027FEFB19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8" name="TextBox 7">
            <a:extLst>
              <a:ext uri="{FF2B5EF4-FFF2-40B4-BE49-F238E27FC236}">
                <a16:creationId xmlns:a16="http://schemas.microsoft.com/office/drawing/2014/main" id="{065FE600-6E90-41CA-925C-7248AED93E6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5" name="TextBox 4">
            <a:extLst>
              <a:ext uri="{FF2B5EF4-FFF2-40B4-BE49-F238E27FC236}">
                <a16:creationId xmlns:a16="http://schemas.microsoft.com/office/drawing/2014/main" id="{79115DBC-2B4F-4AA2-867E-80D7D554C0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82">
            <a:extLst>
              <a:ext uri="{FF2B5EF4-FFF2-40B4-BE49-F238E27FC236}">
                <a16:creationId xmlns:a16="http://schemas.microsoft.com/office/drawing/2014/main" id="{CDDE597F-BAEB-47E8-867F-ACD8DECD92B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9" name="Graphic 8">
            <a:extLst>
              <a:ext uri="{FF2B5EF4-FFF2-40B4-BE49-F238E27FC236}">
                <a16:creationId xmlns:a16="http://schemas.microsoft.com/office/drawing/2014/main" id="{34C021FF-E312-4A2C-A51C-EF33A3276088}"/>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91098983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hree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2">
            <a:extLst>
              <a:ext uri="{FF2B5EF4-FFF2-40B4-BE49-F238E27FC236}">
                <a16:creationId xmlns:a16="http://schemas.microsoft.com/office/drawing/2014/main" id="{D2253DE5-5F38-4CC4-840B-B9B7BA274D98}"/>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5" name="TextBox 24">
            <a:extLst>
              <a:ext uri="{FF2B5EF4-FFF2-40B4-BE49-F238E27FC236}">
                <a16:creationId xmlns:a16="http://schemas.microsoft.com/office/drawing/2014/main" id="{90E30E62-33C1-413C-872D-E8D9F0B479CF}"/>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571853160"/>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01F9548-162A-4715-BBDE-BD262EE6732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5B0F3AB-1D3B-49D8-9299-CC0116B50C6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345564893"/>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Title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pic>
        <p:nvPicPr>
          <p:cNvPr id="12" name="Picture 11" descr="Logo&#10;&#10;Description automatically generated">
            <a:extLst>
              <a:ext uri="{FF2B5EF4-FFF2-40B4-BE49-F238E27FC236}">
                <a16:creationId xmlns:a16="http://schemas.microsoft.com/office/drawing/2014/main" id="{073FB1A2-EA14-4F6C-86F9-FD497A3034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94826C0C-2EDB-488A-8715-85AF64027CCD}"/>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B5D785AC-4A3E-4F1C-B384-9A61E41DFD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Rectangle 82">
            <a:extLst>
              <a:ext uri="{FF2B5EF4-FFF2-40B4-BE49-F238E27FC236}">
                <a16:creationId xmlns:a16="http://schemas.microsoft.com/office/drawing/2014/main" id="{9F5F2119-7601-40C9-87DF-B2193F30F8D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6FB63FD8-0758-4631-A48E-FC82B0F293A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97048098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Title, Subhead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03A7B655-B37E-46E5-802C-742A2A25DE2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06C247F9-3C5B-40D1-B172-8C1001C6650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894379177"/>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Title, Subhead and Bullets - centere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201841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BBFFB18F-502B-4620-8EBB-ADDCDAFFE00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F3D92FE-9EF1-45FA-83AE-7DEE9BCD7F9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12539377"/>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Numbering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Content Placeholder 2">
            <a:extLst>
              <a:ext uri="{FF2B5EF4-FFF2-40B4-BE49-F238E27FC236}">
                <a16:creationId xmlns:a16="http://schemas.microsoft.com/office/drawing/2014/main" id="{9CE45557-2782-1C4D-9649-898298039264}"/>
              </a:ext>
            </a:extLst>
          </p:cNvPr>
          <p:cNvSpPr>
            <a:spLocks noGrp="1"/>
          </p:cNvSpPr>
          <p:nvPr>
            <p:ph sz="quarter" idx="11" hasCustomPrompt="1"/>
          </p:nvPr>
        </p:nvSpPr>
        <p:spPr>
          <a:xfrm>
            <a:off x="609599" y="1600200"/>
            <a:ext cx="8153401" cy="4610100"/>
          </a:xfrm>
        </p:spPr>
        <p:txBody>
          <a:bodyPr>
            <a:noAutofit/>
          </a:bodyPr>
          <a:lstStyle>
            <a:lvl1pPr marL="230188" indent="-230188">
              <a:lnSpc>
                <a:spcPct val="100000"/>
              </a:lnSpc>
              <a:spcBef>
                <a:spcPts val="1200"/>
              </a:spcBef>
              <a:spcAft>
                <a:spcPts val="800"/>
              </a:spcAft>
              <a:buFont typeface="+mj-lt"/>
              <a:buAutoNum type="arabicPeriod"/>
              <a:tabLst/>
              <a:defRPr sz="160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200"/>
            </a:lvl2pPr>
            <a:lvl3pPr marL="457200" indent="-228600">
              <a:lnSpc>
                <a:spcPct val="110000"/>
              </a:lnSpc>
              <a:spcBef>
                <a:spcPts val="0"/>
              </a:spcBef>
              <a:tabLst/>
              <a:defRPr sz="1600"/>
            </a:lvl3pPr>
            <a:lvl4pPr marL="685800" indent="-228600">
              <a:lnSpc>
                <a:spcPct val="110000"/>
              </a:lnSpc>
              <a:spcBef>
                <a:spcPts val="0"/>
              </a:spcBef>
              <a:tabLst/>
              <a:defRPr sz="1600"/>
            </a:lvl4pPr>
            <a:lvl5pPr>
              <a:lnSpc>
                <a:spcPct val="100000"/>
              </a:lnSpc>
              <a:defRPr sz="1400"/>
            </a:lvl5pPr>
          </a:lstStyle>
          <a:p>
            <a:pPr lvl="0"/>
            <a:r>
              <a:rPr lang="en-US"/>
              <a:t>Click to edit numbering text styles</a:t>
            </a:r>
          </a:p>
          <a:p>
            <a:pPr lvl="2"/>
            <a:r>
              <a:rPr lang="en-US"/>
              <a:t>Second bullet level</a:t>
            </a:r>
          </a:p>
          <a:p>
            <a:pPr lvl="3"/>
            <a:r>
              <a:rPr lang="en-US"/>
              <a:t>Third bullet  level</a:t>
            </a:r>
          </a:p>
        </p:txBody>
      </p:sp>
      <p:sp>
        <p:nvSpPr>
          <p:cNvPr id="14" name="Text Placeholder 2">
            <a:extLst>
              <a:ext uri="{FF2B5EF4-FFF2-40B4-BE49-F238E27FC236}">
                <a16:creationId xmlns:a16="http://schemas.microsoft.com/office/drawing/2014/main" id="{69B99707-631C-504C-957F-75DF92D4259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5" name="Text Placeholder 2">
            <a:extLst>
              <a:ext uri="{FF2B5EF4-FFF2-40B4-BE49-F238E27FC236}">
                <a16:creationId xmlns:a16="http://schemas.microsoft.com/office/drawing/2014/main" id="{EC748D62-F2B5-2B4A-9E6A-987900DA44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4809BF2C-89DA-40FC-BDB4-F9F2327BD1B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2B1CCE4-8767-470D-8DDB-B0AB133458C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C09B0FA0-282F-40CC-85DC-E4A28FCCAF7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035C6D7B-9A5E-4D8D-80FF-834DC52D3DF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605472400"/>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showMasterSp="0" preserve="1">
  <p:cSld name="Big Statement - Text">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898EDF07-72EA-CE41-A35E-2CE9B7FCED0C}"/>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5636F92-56A3-4048-9234-A4D4D6B14029}"/>
              </a:ext>
            </a:extLst>
          </p:cNvPr>
          <p:cNvSpPr>
            <a:spLocks noGrp="1"/>
          </p:cNvSpPr>
          <p:nvPr>
            <p:ph sz="quarter" idx="27"/>
          </p:nvPr>
        </p:nvSpPr>
        <p:spPr>
          <a:xfrm>
            <a:off x="609600" y="1600200"/>
            <a:ext cx="10972800" cy="4610100"/>
          </a:xfrm>
        </p:spPr>
        <p:txBody>
          <a:bodyPr>
            <a:noAutofit/>
          </a:bodyPr>
          <a:lstStyle>
            <a:lvl1pPr marL="514350" marR="0" indent="-514350" algn="l" defTabSz="914400" rtl="0" eaLnBrk="1" fontAlgn="auto" latinLnBrk="0" hangingPunct="1">
              <a:lnSpc>
                <a:spcPct val="100000"/>
              </a:lnSpc>
              <a:spcBef>
                <a:spcPts val="0"/>
              </a:spcBef>
              <a:spcAft>
                <a:spcPts val="1200"/>
              </a:spcAft>
              <a:buClr>
                <a:schemeClr val="accent1"/>
              </a:buClr>
              <a:buSzTx/>
              <a:buFont typeface="+mj-lt"/>
              <a:buAutoNum type="arabicPeriod"/>
              <a:tabLst/>
              <a:defRPr sz="3200" b="0" i="0">
                <a:solidFill>
                  <a:schemeClr val="tx1"/>
                </a:solidFill>
                <a:latin typeface="Visa Dialect Medium" pitchFamily="2" charset="0"/>
              </a:defRPr>
            </a:lvl1pPr>
            <a:lvl2pPr>
              <a:lnSpc>
                <a:spcPct val="100000"/>
              </a:lnSpc>
              <a:spcBef>
                <a:spcPts val="600"/>
              </a:spcBef>
              <a:defRPr sz="1050"/>
            </a:lvl2pPr>
            <a:lvl3pPr marL="171450" indent="-171450">
              <a:lnSpc>
                <a:spcPct val="100000"/>
              </a:lnSpc>
              <a:spcBef>
                <a:spcPts val="300"/>
              </a:spcBef>
              <a:tabLst/>
              <a:defRPr sz="1050"/>
            </a:lvl3pPr>
            <a:lvl4pPr marL="344488" indent="-173038">
              <a:lnSpc>
                <a:spcPct val="100000"/>
              </a:lnSpc>
              <a:spcBef>
                <a:spcPts val="300"/>
              </a:spcBef>
              <a:tabLst/>
              <a:defRPr sz="1050"/>
            </a:lvl4pPr>
            <a:lvl5pPr marL="514350" indent="-171450">
              <a:lnSpc>
                <a:spcPct val="100000"/>
              </a:lnSpc>
              <a:spcBef>
                <a:spcPts val="300"/>
              </a:spcBef>
              <a:tabLst/>
              <a:defRPr sz="1050"/>
            </a:lvl5pPr>
            <a:lvl6pPr marL="685800" indent="-176213">
              <a:tabLst/>
              <a:defRPr sz="1050"/>
            </a:lvl6pPr>
          </a:lstStyle>
          <a:p>
            <a:pPr marL="514350" marR="0" lvl="0"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Click to edit Master text styles</a:t>
            </a:r>
          </a:p>
          <a:p>
            <a:pPr marL="514350" marR="0" lvl="1"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Second level</a:t>
            </a:r>
          </a:p>
          <a:p>
            <a:pPr marL="514350" marR="0" lvl="2"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Third level</a:t>
            </a:r>
          </a:p>
          <a:p>
            <a:pPr marL="514350" marR="0" lvl="3"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Fourth level</a:t>
            </a:r>
          </a:p>
          <a:p>
            <a:pPr marL="514350" marR="0" lvl="4"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Fifth level</a:t>
            </a:r>
          </a:p>
        </p:txBody>
      </p:sp>
      <p:pic>
        <p:nvPicPr>
          <p:cNvPr id="11" name="Picture 10" descr="Logo&#10;&#10;Description automatically generated">
            <a:extLst>
              <a:ext uri="{FF2B5EF4-FFF2-40B4-BE49-F238E27FC236}">
                <a16:creationId xmlns:a16="http://schemas.microsoft.com/office/drawing/2014/main" id="{764807F4-3A5E-4790-8BFF-9F75F97358A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itle Placeholder 1">
            <a:extLst>
              <a:ext uri="{FF2B5EF4-FFF2-40B4-BE49-F238E27FC236}">
                <a16:creationId xmlns:a16="http://schemas.microsoft.com/office/drawing/2014/main" id="{1A80DBE0-EA23-914C-BE1F-E2E9FA5493C2}"/>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4" name="Text Placeholder 2">
            <a:extLst>
              <a:ext uri="{FF2B5EF4-FFF2-40B4-BE49-F238E27FC236}">
                <a16:creationId xmlns:a16="http://schemas.microsoft.com/office/drawing/2014/main" id="{B71262D7-4155-664A-A7EF-0F6CD92AC9E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A62BCEA-A68A-4769-B6ED-EF217FA5B7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E3538CD4-8CE7-4DB6-9772-1D3E7895B31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Text Placeholder 2">
            <a:extLst>
              <a:ext uri="{FF2B5EF4-FFF2-40B4-BE49-F238E27FC236}">
                <a16:creationId xmlns:a16="http://schemas.microsoft.com/office/drawing/2014/main" id="{465FE215-5FF4-864B-8264-06F499FAE80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Rectangle 82">
            <a:extLst>
              <a:ext uri="{FF2B5EF4-FFF2-40B4-BE49-F238E27FC236}">
                <a16:creationId xmlns:a16="http://schemas.microsoft.com/office/drawing/2014/main" id="{75D86DC9-F6BA-4387-8C60-CB216A9D65C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2CE84D87-A172-4A29-9AA7-2E671B4521D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69109176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Two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1" name="Picture 10" descr="Logo&#10;&#10;Description automatically generated">
            <a:extLst>
              <a:ext uri="{FF2B5EF4-FFF2-40B4-BE49-F238E27FC236}">
                <a16:creationId xmlns:a16="http://schemas.microsoft.com/office/drawing/2014/main" id="{FAAB2DA0-5560-4CFB-8BB1-FA929156A08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2" name="Content Placeholder 2">
            <a:extLst>
              <a:ext uri="{FF2B5EF4-FFF2-40B4-BE49-F238E27FC236}">
                <a16:creationId xmlns:a16="http://schemas.microsoft.com/office/drawing/2014/main" id="{E6863A02-5AA9-0045-86B9-CB65111A28F1}"/>
              </a:ext>
            </a:extLst>
          </p:cNvPr>
          <p:cNvSpPr>
            <a:spLocks noGrp="1"/>
          </p:cNvSpPr>
          <p:nvPr>
            <p:ph sz="quarter" idx="11"/>
          </p:nvPr>
        </p:nvSpPr>
        <p:spPr>
          <a:xfrm>
            <a:off x="609600" y="1600200"/>
            <a:ext cx="528320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F25B523E-6B9A-3E4C-A8C8-39C38CC0B143}"/>
              </a:ext>
            </a:extLst>
          </p:cNvPr>
          <p:cNvSpPr>
            <a:spLocks noGrp="1"/>
          </p:cNvSpPr>
          <p:nvPr>
            <p:ph sz="quarter" idx="31"/>
          </p:nvPr>
        </p:nvSpPr>
        <p:spPr>
          <a:xfrm>
            <a:off x="6250640" y="1600200"/>
            <a:ext cx="5331759"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348177B1-77DF-0E4E-A6DB-F7309173463C}"/>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2CA431A8-80BE-3346-AEA4-3FE5EF0F871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3" name="Text Placeholder 2">
            <a:extLst>
              <a:ext uri="{FF2B5EF4-FFF2-40B4-BE49-F238E27FC236}">
                <a16:creationId xmlns:a16="http://schemas.microsoft.com/office/drawing/2014/main" id="{4D624208-192E-BD42-8C2C-D3FC7AB00F2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6C0911FF-6A58-4AC3-BA4B-74146AFF60A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AE889C50-093C-44CD-9F44-6167FE8E94F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9" name="Rectangle 82">
            <a:extLst>
              <a:ext uri="{FF2B5EF4-FFF2-40B4-BE49-F238E27FC236}">
                <a16:creationId xmlns:a16="http://schemas.microsoft.com/office/drawing/2014/main" id="{27207AFF-D65F-44BB-ABE6-E36B7498F3A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2C2FAEFA-FA42-4307-98E4-11FC0D3584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244115600"/>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Two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643202"/>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643202"/>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567214"/>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p:nvCxnSpPr>
        <p:spPr>
          <a:xfrm>
            <a:off x="609601" y="2521444"/>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567214"/>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p:nvCxnSpPr>
        <p:spPr>
          <a:xfrm>
            <a:off x="6248400" y="2521444"/>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28027102-0F0C-44D6-B79F-C9D54C4E64B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0" name="Text Placeholder 2">
            <a:extLst>
              <a:ext uri="{FF2B5EF4-FFF2-40B4-BE49-F238E27FC236}">
                <a16:creationId xmlns:a16="http://schemas.microsoft.com/office/drawing/2014/main" id="{428E9757-427C-C249-9F47-223DCD7BF153}"/>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E05C6B76-F1B3-4070-9AD9-721B1B3B1DD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3467C840-0571-4C02-AAFA-CE700D8B26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1" name="Rectangle 82">
            <a:extLst>
              <a:ext uri="{FF2B5EF4-FFF2-40B4-BE49-F238E27FC236}">
                <a16:creationId xmlns:a16="http://schemas.microsoft.com/office/drawing/2014/main" id="{835D992A-2A2E-4BE9-ACFF-BD1B9DE1172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3" name="Graphic 22">
            <a:extLst>
              <a:ext uri="{FF2B5EF4-FFF2-40B4-BE49-F238E27FC236}">
                <a16:creationId xmlns:a16="http://schemas.microsoft.com/office/drawing/2014/main" id="{3A3102B0-7B34-461A-949A-FA77D39AA33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801321839"/>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Content with Char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C1207722-B163-475D-B601-1EA08B6AAA47}"/>
              </a:ext>
            </a:extLst>
          </p:cNvPr>
          <p:cNvSpPr>
            <a:spLocks noGrp="1"/>
          </p:cNvSpPr>
          <p:nvPr>
            <p:ph sz="quarter" idx="12"/>
          </p:nvPr>
        </p:nvSpPr>
        <p:spPr>
          <a:xfrm>
            <a:off x="3467100" y="1600200"/>
            <a:ext cx="81153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1450" indent="-171450">
              <a:lnSpc>
                <a:spcPct val="100000"/>
              </a:lnSpc>
              <a:spcBef>
                <a:spcPts val="300"/>
              </a:spcBef>
              <a:tabLst/>
              <a:defRPr sz="1300"/>
            </a:lvl3pPr>
            <a:lvl4pPr marL="344488" indent="-173038">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9894B221-FC17-F343-84FB-9C6A7B70598F}"/>
              </a:ext>
            </a:extLst>
          </p:cNvPr>
          <p:cNvSpPr>
            <a:spLocks noGrp="1"/>
          </p:cNvSpPr>
          <p:nvPr>
            <p:ph sz="quarter" idx="11"/>
          </p:nvPr>
        </p:nvSpPr>
        <p:spPr>
          <a:xfrm>
            <a:off x="609600" y="1600200"/>
            <a:ext cx="25146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12" descr="Logo&#10;&#10;Description automatically generated">
            <a:extLst>
              <a:ext uri="{FF2B5EF4-FFF2-40B4-BE49-F238E27FC236}">
                <a16:creationId xmlns:a16="http://schemas.microsoft.com/office/drawing/2014/main" id="{0AFA99D6-3597-42EC-A393-B1F699E91E7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1" name="Title Placeholder 1">
            <a:extLst>
              <a:ext uri="{FF2B5EF4-FFF2-40B4-BE49-F238E27FC236}">
                <a16:creationId xmlns:a16="http://schemas.microsoft.com/office/drawing/2014/main" id="{157C6BA9-A888-C046-9D14-AD47E712004D}"/>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B6561AB5-5D81-0845-909C-25323AA17C5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E1E59CE0-76E6-D84F-9E45-E33A3094777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970EE53B-2173-45C7-95D3-A8EF5A8655B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0A30520A-BC26-4AF2-B7EF-CC50B7B9D86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5" name="Rectangle 82">
            <a:extLst>
              <a:ext uri="{FF2B5EF4-FFF2-40B4-BE49-F238E27FC236}">
                <a16:creationId xmlns:a16="http://schemas.microsoft.com/office/drawing/2014/main" id="{734ABA07-E849-4755-AEBA-D67411DD5FF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4FBB3CC5-958D-4B14-96F7-56A70D24D03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51836480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184">
          <p15:clr>
            <a:srgbClr val="FBAE40"/>
          </p15:clr>
        </p15:guide>
        <p15:guide id="9" pos="1968">
          <p15:clr>
            <a:srgbClr val="FBAE4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Three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97E3760-1BB7-4A60-8487-48CE1416C623}"/>
              </a:ext>
            </a:extLst>
          </p:cNvPr>
          <p:cNvSpPr>
            <a:spLocks noGrp="1"/>
          </p:cNvSpPr>
          <p:nvPr>
            <p:ph sz="quarter" idx="11"/>
          </p:nvPr>
        </p:nvSpPr>
        <p:spPr>
          <a:xfrm>
            <a:off x="609600"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38E0FE-FC45-D24E-BA98-E5CF5EA47103}"/>
              </a:ext>
            </a:extLst>
          </p:cNvPr>
          <p:cNvSpPr>
            <a:spLocks noGrp="1"/>
          </p:cNvSpPr>
          <p:nvPr>
            <p:ph sz="quarter" idx="33"/>
          </p:nvPr>
        </p:nvSpPr>
        <p:spPr>
          <a:xfrm>
            <a:off x="44026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EDB9E50E-54A6-D849-A7F6-8093341C8184}"/>
              </a:ext>
            </a:extLst>
          </p:cNvPr>
          <p:cNvSpPr>
            <a:spLocks noGrp="1"/>
          </p:cNvSpPr>
          <p:nvPr>
            <p:ph sz="quarter" idx="34"/>
          </p:nvPr>
        </p:nvSpPr>
        <p:spPr>
          <a:xfrm>
            <a:off x="81872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7" name="Picture 16" descr="Logo&#10;&#10;Description automatically generated">
            <a:extLst>
              <a:ext uri="{FF2B5EF4-FFF2-40B4-BE49-F238E27FC236}">
                <a16:creationId xmlns:a16="http://schemas.microsoft.com/office/drawing/2014/main" id="{0838D896-7B63-466B-9032-10DAC8EC8BC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D6E9EADE-B7E9-1548-BE93-F92FE33A9CC1}"/>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6F424B3-9043-41D5-BB73-D95ECFBE8A5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50AC662-696C-417C-B404-73EAB33987A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3" name="Rectangle 82">
            <a:extLst>
              <a:ext uri="{FF2B5EF4-FFF2-40B4-BE49-F238E27FC236}">
                <a16:creationId xmlns:a16="http://schemas.microsoft.com/office/drawing/2014/main" id="{71DBFB0C-1ECC-44C0-9D78-9FD9A29ABDF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4" name="Graphic 13">
            <a:extLst>
              <a:ext uri="{FF2B5EF4-FFF2-40B4-BE49-F238E27FC236}">
                <a16:creationId xmlns:a16="http://schemas.microsoft.com/office/drawing/2014/main" id="{F26EFA58-F5F2-4D22-B97F-A621909A846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97152916"/>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our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9BE8A8-1D24-0141-85A7-333554C30119}"/>
              </a:ext>
            </a:extLst>
          </p:cNvPr>
          <p:cNvCxnSpPr>
            <a:cxnSpLocks/>
          </p:cNvCxnSpPr>
          <p:nvPr/>
        </p:nvCxnSpPr>
        <p:spPr>
          <a:xfrm>
            <a:off x="609600"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0458D0-DECB-7844-94C6-EFB2F9402D5A}"/>
              </a:ext>
            </a:extLst>
          </p:cNvPr>
          <p:cNvCxnSpPr>
            <a:cxnSpLocks/>
          </p:cNvCxnSpPr>
          <p:nvPr/>
        </p:nvCxnSpPr>
        <p:spPr>
          <a:xfrm>
            <a:off x="3453977" y="3242438"/>
            <a:ext cx="244368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48E85A-F259-CF49-BE34-708227EC6828}"/>
              </a:ext>
            </a:extLst>
          </p:cNvPr>
          <p:cNvCxnSpPr>
            <a:cxnSpLocks/>
          </p:cNvCxnSpPr>
          <p:nvPr/>
        </p:nvCxnSpPr>
        <p:spPr>
          <a:xfrm>
            <a:off x="6257308"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AC0041-3EAA-134B-978F-4B02C0FF045F}"/>
              </a:ext>
            </a:extLst>
          </p:cNvPr>
          <p:cNvCxnSpPr>
            <a:cxnSpLocks/>
          </p:cNvCxnSpPr>
          <p:nvPr/>
        </p:nvCxnSpPr>
        <p:spPr>
          <a:xfrm>
            <a:off x="9097177" y="3242438"/>
            <a:ext cx="2489201"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5390D2F0-3AD5-4F47-A10B-E047B365B1A9}"/>
              </a:ext>
            </a:extLst>
          </p:cNvPr>
          <p:cNvSpPr>
            <a:spLocks noGrp="1"/>
          </p:cNvSpPr>
          <p:nvPr>
            <p:ph sz="quarter" idx="32"/>
          </p:nvPr>
        </p:nvSpPr>
        <p:spPr>
          <a:xfrm>
            <a:off x="609600" y="3391762"/>
            <a:ext cx="2489200"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0399C588-DBAD-2742-B89F-D479F30059DC}"/>
              </a:ext>
            </a:extLst>
          </p:cNvPr>
          <p:cNvSpPr>
            <a:spLocks noGrp="1"/>
          </p:cNvSpPr>
          <p:nvPr>
            <p:ph sz="quarter" idx="33"/>
          </p:nvPr>
        </p:nvSpPr>
        <p:spPr>
          <a:xfrm>
            <a:off x="3460377" y="3391762"/>
            <a:ext cx="2432423"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CB9B4B18-23D4-6E42-8831-4A20A413C64A}"/>
              </a:ext>
            </a:extLst>
          </p:cNvPr>
          <p:cNvSpPr>
            <a:spLocks noGrp="1"/>
          </p:cNvSpPr>
          <p:nvPr>
            <p:ph sz="quarter" idx="34"/>
          </p:nvPr>
        </p:nvSpPr>
        <p:spPr>
          <a:xfrm>
            <a:off x="6257365"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7B833A7B-9585-DC41-B130-684A63887C74}"/>
              </a:ext>
            </a:extLst>
          </p:cNvPr>
          <p:cNvSpPr>
            <a:spLocks noGrp="1"/>
          </p:cNvSpPr>
          <p:nvPr>
            <p:ph sz="quarter" idx="39"/>
          </p:nvPr>
        </p:nvSpPr>
        <p:spPr>
          <a:xfrm>
            <a:off x="9087971"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itle Placeholder 1">
            <a:extLst>
              <a:ext uri="{FF2B5EF4-FFF2-40B4-BE49-F238E27FC236}">
                <a16:creationId xmlns:a16="http://schemas.microsoft.com/office/drawing/2014/main" id="{FCAA2DFC-CB9D-694C-955F-30EA6BD3C91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6" name="Text Placeholder 2">
            <a:extLst>
              <a:ext uri="{FF2B5EF4-FFF2-40B4-BE49-F238E27FC236}">
                <a16:creationId xmlns:a16="http://schemas.microsoft.com/office/drawing/2014/main" id="{5E065487-BF64-9342-A721-6A8BA2B8CF6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Picture Placeholder 2">
            <a:extLst>
              <a:ext uri="{FF2B5EF4-FFF2-40B4-BE49-F238E27FC236}">
                <a16:creationId xmlns:a16="http://schemas.microsoft.com/office/drawing/2014/main" id="{C0303739-0C13-CC4B-8202-FEEEAAB3C12C}"/>
              </a:ext>
            </a:extLst>
          </p:cNvPr>
          <p:cNvSpPr>
            <a:spLocks noGrp="1"/>
          </p:cNvSpPr>
          <p:nvPr>
            <p:ph type="pic" sz="quarter" idx="40" hasCustomPrompt="1"/>
          </p:nvPr>
        </p:nvSpPr>
        <p:spPr>
          <a:xfrm>
            <a:off x="1244600"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8" name="Picture Placeholder 2">
            <a:extLst>
              <a:ext uri="{FF2B5EF4-FFF2-40B4-BE49-F238E27FC236}">
                <a16:creationId xmlns:a16="http://schemas.microsoft.com/office/drawing/2014/main" id="{BC6978E9-423F-9244-9FF8-DCD46EBA5658}"/>
              </a:ext>
            </a:extLst>
          </p:cNvPr>
          <p:cNvSpPr>
            <a:spLocks noGrp="1"/>
          </p:cNvSpPr>
          <p:nvPr>
            <p:ph type="pic" sz="quarter" idx="41" hasCustomPrompt="1"/>
          </p:nvPr>
        </p:nvSpPr>
        <p:spPr>
          <a:xfrm>
            <a:off x="407379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9" name="Picture Placeholder 2">
            <a:extLst>
              <a:ext uri="{FF2B5EF4-FFF2-40B4-BE49-F238E27FC236}">
                <a16:creationId xmlns:a16="http://schemas.microsoft.com/office/drawing/2014/main" id="{48D3479E-1D17-DF4D-840E-0E14AA554B7C}"/>
              </a:ext>
            </a:extLst>
          </p:cNvPr>
          <p:cNvSpPr>
            <a:spLocks noGrp="1"/>
          </p:cNvSpPr>
          <p:nvPr>
            <p:ph type="pic" sz="quarter" idx="42" hasCustomPrompt="1"/>
          </p:nvPr>
        </p:nvSpPr>
        <p:spPr>
          <a:xfrm>
            <a:off x="6902984"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1" name="Picture Placeholder 2">
            <a:extLst>
              <a:ext uri="{FF2B5EF4-FFF2-40B4-BE49-F238E27FC236}">
                <a16:creationId xmlns:a16="http://schemas.microsoft.com/office/drawing/2014/main" id="{95A82027-A669-A245-99A2-2D77B7D1A97E}"/>
              </a:ext>
            </a:extLst>
          </p:cNvPr>
          <p:cNvSpPr>
            <a:spLocks noGrp="1"/>
          </p:cNvSpPr>
          <p:nvPr>
            <p:ph type="pic" sz="quarter" idx="43" hasCustomPrompt="1"/>
          </p:nvPr>
        </p:nvSpPr>
        <p:spPr>
          <a:xfrm>
            <a:off x="9732177"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0" name="Text Placeholder 2">
            <a:extLst>
              <a:ext uri="{FF2B5EF4-FFF2-40B4-BE49-F238E27FC236}">
                <a16:creationId xmlns:a16="http://schemas.microsoft.com/office/drawing/2014/main" id="{B6ADC148-5BD2-42F1-84B6-8B779F650FE5}"/>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3" name="TextBox 32">
            <a:extLst>
              <a:ext uri="{FF2B5EF4-FFF2-40B4-BE49-F238E27FC236}">
                <a16:creationId xmlns:a16="http://schemas.microsoft.com/office/drawing/2014/main" id="{E8C35B25-58B1-44D6-ACD5-8A9456D578CE}"/>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329751411"/>
      </p:ext>
    </p:extLst>
  </p:cSld>
  <p:clrMapOvr>
    <a:masterClrMapping/>
  </p:clrMapOvr>
  <p:extLst>
    <p:ext uri="{DCECCB84-F9BA-43D5-87BE-67443E8EF086}">
      <p15:sldGuideLst xmlns:p15="http://schemas.microsoft.com/office/powerpoint/2012/main">
        <p15:guide id="11" orient="horz" pos="2040">
          <p15:clr>
            <a:srgbClr val="FBAE40"/>
          </p15:clr>
        </p15:guide>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Three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4092CC5-4CE4-F14D-84E5-84942B23A7F0}"/>
              </a:ext>
            </a:extLst>
          </p:cNvPr>
          <p:cNvSpPr>
            <a:spLocks noGrp="1"/>
          </p:cNvSpPr>
          <p:nvPr>
            <p:ph type="body" sz="quarter" idx="10" hasCustomPrompt="1"/>
          </p:nvPr>
        </p:nvSpPr>
        <p:spPr>
          <a:xfrm>
            <a:off x="609600" y="1567214"/>
            <a:ext cx="339236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47756ABC-9266-214C-9F7B-E75E6FFA4963}"/>
              </a:ext>
            </a:extLst>
          </p:cNvPr>
          <p:cNvCxnSpPr>
            <a:cxnSpLocks/>
          </p:cNvCxnSpPr>
          <p:nvPr/>
        </p:nvCxnSpPr>
        <p:spPr>
          <a:xfrm>
            <a:off x="609601" y="2521444"/>
            <a:ext cx="3407308"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E9A161FA-C7FD-E645-A03F-D02DE0C8B2D8}"/>
              </a:ext>
            </a:extLst>
          </p:cNvPr>
          <p:cNvSpPr>
            <a:spLocks noGrp="1"/>
          </p:cNvSpPr>
          <p:nvPr>
            <p:ph type="body" sz="quarter" idx="12" hasCustomPrompt="1"/>
          </p:nvPr>
        </p:nvSpPr>
        <p:spPr>
          <a:xfrm>
            <a:off x="4419600" y="1567214"/>
            <a:ext cx="33528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24" name="Straight Connector 23">
            <a:extLst>
              <a:ext uri="{FF2B5EF4-FFF2-40B4-BE49-F238E27FC236}">
                <a16:creationId xmlns:a16="http://schemas.microsoft.com/office/drawing/2014/main" id="{19FB75EC-FDA1-D748-BDFC-0A34683F849E}"/>
              </a:ext>
            </a:extLst>
          </p:cNvPr>
          <p:cNvCxnSpPr>
            <a:cxnSpLocks/>
          </p:cNvCxnSpPr>
          <p:nvPr/>
        </p:nvCxnSpPr>
        <p:spPr>
          <a:xfrm>
            <a:off x="4419600" y="2521444"/>
            <a:ext cx="33528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130E2CEF-CCAC-CA4D-933F-027385DC4962}"/>
              </a:ext>
            </a:extLst>
          </p:cNvPr>
          <p:cNvSpPr>
            <a:spLocks noGrp="1"/>
          </p:cNvSpPr>
          <p:nvPr>
            <p:ph type="body" sz="quarter" idx="14" hasCustomPrompt="1"/>
          </p:nvPr>
        </p:nvSpPr>
        <p:spPr>
          <a:xfrm>
            <a:off x="8178800" y="1567214"/>
            <a:ext cx="34036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cxnSp>
        <p:nvCxnSpPr>
          <p:cNvPr id="30" name="Straight Connector 29">
            <a:extLst>
              <a:ext uri="{FF2B5EF4-FFF2-40B4-BE49-F238E27FC236}">
                <a16:creationId xmlns:a16="http://schemas.microsoft.com/office/drawing/2014/main" id="{46A0D02F-EE42-5B4C-BE0F-181D414229C6}"/>
              </a:ext>
            </a:extLst>
          </p:cNvPr>
          <p:cNvCxnSpPr>
            <a:cxnSpLocks/>
          </p:cNvCxnSpPr>
          <p:nvPr/>
        </p:nvCxnSpPr>
        <p:spPr>
          <a:xfrm>
            <a:off x="8178800" y="2521444"/>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8" name="Picture 17" descr="Logo&#10;&#10;Description automatically generated">
            <a:extLst>
              <a:ext uri="{FF2B5EF4-FFF2-40B4-BE49-F238E27FC236}">
                <a16:creationId xmlns:a16="http://schemas.microsoft.com/office/drawing/2014/main" id="{6CBFF784-7328-4B09-A4E9-1CD6CA2DDD1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6" name="Content Placeholder 2">
            <a:extLst>
              <a:ext uri="{FF2B5EF4-FFF2-40B4-BE49-F238E27FC236}">
                <a16:creationId xmlns:a16="http://schemas.microsoft.com/office/drawing/2014/main" id="{E976D561-61ED-9B4A-B630-6E037061A8DD}"/>
              </a:ext>
            </a:extLst>
          </p:cNvPr>
          <p:cNvSpPr>
            <a:spLocks noGrp="1"/>
          </p:cNvSpPr>
          <p:nvPr>
            <p:ph sz="quarter" idx="33"/>
          </p:nvPr>
        </p:nvSpPr>
        <p:spPr>
          <a:xfrm>
            <a:off x="4412104" y="2628900"/>
            <a:ext cx="33527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BEE0402C-E2BF-DB44-AB66-828DA835BF0F}"/>
              </a:ext>
            </a:extLst>
          </p:cNvPr>
          <p:cNvSpPr>
            <a:spLocks noGrp="1"/>
          </p:cNvSpPr>
          <p:nvPr>
            <p:ph sz="quarter" idx="34"/>
          </p:nvPr>
        </p:nvSpPr>
        <p:spPr>
          <a:xfrm>
            <a:off x="613310"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42B04388-6E13-7143-8DB6-9C4E843A0AB8}"/>
              </a:ext>
            </a:extLst>
          </p:cNvPr>
          <p:cNvSpPr>
            <a:spLocks noGrp="1"/>
          </p:cNvSpPr>
          <p:nvPr>
            <p:ph sz="quarter" idx="35"/>
          </p:nvPr>
        </p:nvSpPr>
        <p:spPr>
          <a:xfrm>
            <a:off x="8184004"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8318BDE0-5FD0-8D41-B77E-3DF3B75DEFC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1" name="Text Placeholder 2">
            <a:extLst>
              <a:ext uri="{FF2B5EF4-FFF2-40B4-BE49-F238E27FC236}">
                <a16:creationId xmlns:a16="http://schemas.microsoft.com/office/drawing/2014/main" id="{C1D12C16-1BB5-BC4F-B6F8-46FB22666D5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Text Placeholder 2">
            <a:extLst>
              <a:ext uri="{FF2B5EF4-FFF2-40B4-BE49-F238E27FC236}">
                <a16:creationId xmlns:a16="http://schemas.microsoft.com/office/drawing/2014/main" id="{32ADFB7F-C7B5-A141-A05E-65D8E762C31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8" name="TextBox 27">
            <a:extLst>
              <a:ext uri="{FF2B5EF4-FFF2-40B4-BE49-F238E27FC236}">
                <a16:creationId xmlns:a16="http://schemas.microsoft.com/office/drawing/2014/main" id="{F6F590C6-4DDD-48C4-A0F5-A86A02C9241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0" name="TextBox 19">
            <a:extLst>
              <a:ext uri="{FF2B5EF4-FFF2-40B4-BE49-F238E27FC236}">
                <a16:creationId xmlns:a16="http://schemas.microsoft.com/office/drawing/2014/main" id="{4606489D-F18B-49E7-A430-AF0A802226B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9" name="Rectangle 82">
            <a:extLst>
              <a:ext uri="{FF2B5EF4-FFF2-40B4-BE49-F238E27FC236}">
                <a16:creationId xmlns:a16="http://schemas.microsoft.com/office/drawing/2014/main" id="{95324C5E-7673-4E81-B854-F9B46F10DC5E}"/>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1" name="Graphic 30">
            <a:extLst>
              <a:ext uri="{FF2B5EF4-FFF2-40B4-BE49-F238E27FC236}">
                <a16:creationId xmlns:a16="http://schemas.microsoft.com/office/drawing/2014/main" id="{72C1E5FC-54B6-4B67-941B-EA369746567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597188710"/>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1656">
          <p15:clr>
            <a:srgbClr val="FBAE4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Four Content - 1">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E13DA727-D0B5-5748-84C2-5C350C1088DF}"/>
              </a:ext>
            </a:extLst>
          </p:cNvPr>
          <p:cNvSpPr>
            <a:spLocks noGrp="1"/>
          </p:cNvSpPr>
          <p:nvPr>
            <p:ph sz="quarter" idx="32"/>
          </p:nvPr>
        </p:nvSpPr>
        <p:spPr>
          <a:xfrm>
            <a:off x="609600" y="1600200"/>
            <a:ext cx="2489200"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21" name="Picture 20" descr="Logo&#10;&#10;Description automatically generated">
            <a:extLst>
              <a:ext uri="{FF2B5EF4-FFF2-40B4-BE49-F238E27FC236}">
                <a16:creationId xmlns:a16="http://schemas.microsoft.com/office/drawing/2014/main" id="{85C19EA8-0E28-4F5B-8F1D-27DD33CE3D5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Content Placeholder 2">
            <a:extLst>
              <a:ext uri="{FF2B5EF4-FFF2-40B4-BE49-F238E27FC236}">
                <a16:creationId xmlns:a16="http://schemas.microsoft.com/office/drawing/2014/main" id="{4EA5DA42-0A63-7149-B091-08D10F848F2E}"/>
              </a:ext>
            </a:extLst>
          </p:cNvPr>
          <p:cNvSpPr>
            <a:spLocks noGrp="1"/>
          </p:cNvSpPr>
          <p:nvPr>
            <p:ph sz="quarter" idx="33"/>
          </p:nvPr>
        </p:nvSpPr>
        <p:spPr>
          <a:xfrm>
            <a:off x="3460377" y="1600200"/>
            <a:ext cx="2432423"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ACB33F5F-6A95-C141-A4CB-F1354D41AD38}"/>
              </a:ext>
            </a:extLst>
          </p:cNvPr>
          <p:cNvSpPr>
            <a:spLocks noGrp="1"/>
          </p:cNvSpPr>
          <p:nvPr>
            <p:ph sz="quarter" idx="34"/>
          </p:nvPr>
        </p:nvSpPr>
        <p:spPr>
          <a:xfrm>
            <a:off x="6257365"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8CF80BC6-09DE-3740-8861-1869483A0ECD}"/>
              </a:ext>
            </a:extLst>
          </p:cNvPr>
          <p:cNvSpPr>
            <a:spLocks noGrp="1"/>
          </p:cNvSpPr>
          <p:nvPr>
            <p:ph sz="quarter" idx="35"/>
          </p:nvPr>
        </p:nvSpPr>
        <p:spPr>
          <a:xfrm>
            <a:off x="9087971"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B41518C0-F58C-DA41-8B70-42DC6B9B5B3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B93602B9-7F9B-AE4E-9BAF-34FC72E3CBF3}"/>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95869B9-14BA-E94B-BFB4-EEEE6C185E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03B37F05-0F07-4AC7-AB0A-840C29CFAD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EF8EB945-89E4-4F5C-AABF-2F9F526C155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0" name="Rectangle 82">
            <a:extLst>
              <a:ext uri="{FF2B5EF4-FFF2-40B4-BE49-F238E27FC236}">
                <a16:creationId xmlns:a16="http://schemas.microsoft.com/office/drawing/2014/main" id="{8865593A-D405-4DD1-826B-23DB658C4CB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5" name="Graphic 24">
            <a:extLst>
              <a:ext uri="{FF2B5EF4-FFF2-40B4-BE49-F238E27FC236}">
                <a16:creationId xmlns:a16="http://schemas.microsoft.com/office/drawing/2014/main" id="{CFD26917-46AC-48E4-A400-D514EE136D9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10238820"/>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Four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C70B93C1-A913-6949-9E7A-C612BA63F6B9}"/>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966616FA-1027-5A4A-AC2C-E2DC86D90196}"/>
              </a:ext>
            </a:extLst>
          </p:cNvPr>
          <p:cNvCxnSpPr>
            <a:cxnSpLocks/>
          </p:cNvCxnSpPr>
          <p:nvPr/>
        </p:nvCxnSpPr>
        <p:spPr>
          <a:xfrm>
            <a:off x="6096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ED5070E2-249F-2E41-8903-2C611249DBC4}"/>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8" name="Straight Connector 17">
            <a:extLst>
              <a:ext uri="{FF2B5EF4-FFF2-40B4-BE49-F238E27FC236}">
                <a16:creationId xmlns:a16="http://schemas.microsoft.com/office/drawing/2014/main" id="{5EB18407-6858-9A4B-92C4-92013BAEACC6}"/>
              </a:ext>
            </a:extLst>
          </p:cNvPr>
          <p:cNvCxnSpPr>
            <a:cxnSpLocks/>
          </p:cNvCxnSpPr>
          <p:nvPr/>
        </p:nvCxnSpPr>
        <p:spPr>
          <a:xfrm>
            <a:off x="3454400" y="2521444"/>
            <a:ext cx="24384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A618BCB-5657-E640-B496-300C09D2BD87}"/>
              </a:ext>
            </a:extLst>
          </p:cNvPr>
          <p:cNvSpPr>
            <a:spLocks noGrp="1"/>
          </p:cNvSpPr>
          <p:nvPr>
            <p:ph type="body" sz="quarter" idx="14" hasCustomPrompt="1"/>
          </p:nvPr>
        </p:nvSpPr>
        <p:spPr>
          <a:xfrm>
            <a:off x="6248403"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20" name="Text Placeholder 2">
            <a:extLst>
              <a:ext uri="{FF2B5EF4-FFF2-40B4-BE49-F238E27FC236}">
                <a16:creationId xmlns:a16="http://schemas.microsoft.com/office/drawing/2014/main" id="{F2571815-7AC9-4A48-8176-16337A1C25B5}"/>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21" name="Straight Connector 20">
            <a:extLst>
              <a:ext uri="{FF2B5EF4-FFF2-40B4-BE49-F238E27FC236}">
                <a16:creationId xmlns:a16="http://schemas.microsoft.com/office/drawing/2014/main" id="{48CA6EDF-309F-9C43-88A2-C720D2079C09}"/>
              </a:ext>
            </a:extLst>
          </p:cNvPr>
          <p:cNvCxnSpPr>
            <a:cxnSpLocks/>
          </p:cNvCxnSpPr>
          <p:nvPr/>
        </p:nvCxnSpPr>
        <p:spPr>
          <a:xfrm>
            <a:off x="90932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F0A98B5-2885-FC4B-8E93-11E6853D6063}"/>
              </a:ext>
            </a:extLst>
          </p:cNvPr>
          <p:cNvCxnSpPr>
            <a:cxnSpLocks/>
          </p:cNvCxnSpPr>
          <p:nvPr/>
        </p:nvCxnSpPr>
        <p:spPr>
          <a:xfrm>
            <a:off x="6248403" y="2521444"/>
            <a:ext cx="248919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31" name="Picture 30" descr="Logo&#10;&#10;Description automatically generated">
            <a:extLst>
              <a:ext uri="{FF2B5EF4-FFF2-40B4-BE49-F238E27FC236}">
                <a16:creationId xmlns:a16="http://schemas.microsoft.com/office/drawing/2014/main" id="{09356D0A-AA64-4DB5-96FB-8733B828976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Content Placeholder 2">
            <a:extLst>
              <a:ext uri="{FF2B5EF4-FFF2-40B4-BE49-F238E27FC236}">
                <a16:creationId xmlns:a16="http://schemas.microsoft.com/office/drawing/2014/main" id="{21631775-8D64-4341-A917-ACCA02A442D2}"/>
              </a:ext>
            </a:extLst>
          </p:cNvPr>
          <p:cNvSpPr>
            <a:spLocks noGrp="1"/>
          </p:cNvSpPr>
          <p:nvPr>
            <p:ph sz="quarter" idx="32"/>
          </p:nvPr>
        </p:nvSpPr>
        <p:spPr>
          <a:xfrm>
            <a:off x="609600" y="2628900"/>
            <a:ext cx="2489200"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4E99E6E9-2494-B940-B1EF-092C3EADC772}"/>
              </a:ext>
            </a:extLst>
          </p:cNvPr>
          <p:cNvSpPr>
            <a:spLocks noGrp="1"/>
          </p:cNvSpPr>
          <p:nvPr>
            <p:ph sz="quarter" idx="33"/>
          </p:nvPr>
        </p:nvSpPr>
        <p:spPr>
          <a:xfrm>
            <a:off x="3460377" y="2628900"/>
            <a:ext cx="2432423"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819DCF24-1964-3644-9168-FF49E2A566DB}"/>
              </a:ext>
            </a:extLst>
          </p:cNvPr>
          <p:cNvSpPr>
            <a:spLocks noGrp="1"/>
          </p:cNvSpPr>
          <p:nvPr>
            <p:ph sz="quarter" idx="34"/>
          </p:nvPr>
        </p:nvSpPr>
        <p:spPr>
          <a:xfrm>
            <a:off x="6257365"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F5FC023-DCB7-9848-9776-BCD9A603067E}"/>
              </a:ext>
            </a:extLst>
          </p:cNvPr>
          <p:cNvSpPr>
            <a:spLocks noGrp="1"/>
          </p:cNvSpPr>
          <p:nvPr>
            <p:ph sz="quarter" idx="35"/>
          </p:nvPr>
        </p:nvSpPr>
        <p:spPr>
          <a:xfrm>
            <a:off x="9087971"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itle Placeholder 1">
            <a:extLst>
              <a:ext uri="{FF2B5EF4-FFF2-40B4-BE49-F238E27FC236}">
                <a16:creationId xmlns:a16="http://schemas.microsoft.com/office/drawing/2014/main" id="{8EC50DE8-D067-984E-9012-11FC27E62E1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67D501EE-A03D-D64F-A115-5ECD03AA3F27}"/>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FD59275F-6240-2347-801C-D9B63A23481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9" name="TextBox 28">
            <a:extLst>
              <a:ext uri="{FF2B5EF4-FFF2-40B4-BE49-F238E27FC236}">
                <a16:creationId xmlns:a16="http://schemas.microsoft.com/office/drawing/2014/main" id="{DCF193E4-ADC4-4233-AEA9-ABE6800A232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8" name="TextBox 27">
            <a:extLst>
              <a:ext uri="{FF2B5EF4-FFF2-40B4-BE49-F238E27FC236}">
                <a16:creationId xmlns:a16="http://schemas.microsoft.com/office/drawing/2014/main" id="{E5A837DC-6429-46C6-A734-03312F3E3B0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0" name="Rectangle 82">
            <a:extLst>
              <a:ext uri="{FF2B5EF4-FFF2-40B4-BE49-F238E27FC236}">
                <a16:creationId xmlns:a16="http://schemas.microsoft.com/office/drawing/2014/main" id="{EA550C6F-2DC9-4D86-97C7-E888B0709BBC}"/>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5" name="Graphic 34">
            <a:extLst>
              <a:ext uri="{FF2B5EF4-FFF2-40B4-BE49-F238E27FC236}">
                <a16:creationId xmlns:a16="http://schemas.microsoft.com/office/drawing/2014/main" id="{928DF78A-ACD7-49E6-B3C8-4373BE61BC0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707223663"/>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Three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pic>
        <p:nvPicPr>
          <p:cNvPr id="28" name="Picture 27" descr="Logo&#10;&#10;Description automatically generated">
            <a:extLst>
              <a:ext uri="{FF2B5EF4-FFF2-40B4-BE49-F238E27FC236}">
                <a16:creationId xmlns:a16="http://schemas.microsoft.com/office/drawing/2014/main" id="{D17E29F1-6D41-4628-913F-B22462B1C5B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a:extLst>
              <a:ext uri="{FF2B5EF4-FFF2-40B4-BE49-F238E27FC236}">
                <a16:creationId xmlns:a16="http://schemas.microsoft.com/office/drawing/2014/main" id="{D8D0F15B-D16C-1944-9EC2-DED14D92BDA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4" name="TextBox 23">
            <a:extLst>
              <a:ext uri="{FF2B5EF4-FFF2-40B4-BE49-F238E27FC236}">
                <a16:creationId xmlns:a16="http://schemas.microsoft.com/office/drawing/2014/main" id="{F2BE0D9F-95D1-4003-A390-8D48D1D3680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1" name="TextBox 20">
            <a:extLst>
              <a:ext uri="{FF2B5EF4-FFF2-40B4-BE49-F238E27FC236}">
                <a16:creationId xmlns:a16="http://schemas.microsoft.com/office/drawing/2014/main" id="{3FD9C543-41B1-4AA5-9309-C44DBC35EA1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5" name="Rectangle 82">
            <a:extLst>
              <a:ext uri="{FF2B5EF4-FFF2-40B4-BE49-F238E27FC236}">
                <a16:creationId xmlns:a16="http://schemas.microsoft.com/office/drawing/2014/main" id="{DE2DD1E8-5330-413D-9F31-068931B3A240}"/>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6" name="Graphic 25">
            <a:extLst>
              <a:ext uri="{FF2B5EF4-FFF2-40B4-BE49-F238E27FC236}">
                <a16:creationId xmlns:a16="http://schemas.microsoft.com/office/drawing/2014/main" id="{0FA43899-F5E8-4553-B9A7-947E54FF58E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179286868"/>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Four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9BE8A8-1D24-0141-85A7-333554C30119}"/>
              </a:ext>
            </a:extLst>
          </p:cNvPr>
          <p:cNvCxnSpPr>
            <a:cxnSpLocks/>
          </p:cNvCxnSpPr>
          <p:nvPr/>
        </p:nvCxnSpPr>
        <p:spPr>
          <a:xfrm>
            <a:off x="609600"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0458D0-DECB-7844-94C6-EFB2F9402D5A}"/>
              </a:ext>
            </a:extLst>
          </p:cNvPr>
          <p:cNvCxnSpPr>
            <a:cxnSpLocks/>
          </p:cNvCxnSpPr>
          <p:nvPr/>
        </p:nvCxnSpPr>
        <p:spPr>
          <a:xfrm>
            <a:off x="3453977" y="3242438"/>
            <a:ext cx="244368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48E85A-F259-CF49-BE34-708227EC6828}"/>
              </a:ext>
            </a:extLst>
          </p:cNvPr>
          <p:cNvCxnSpPr>
            <a:cxnSpLocks/>
          </p:cNvCxnSpPr>
          <p:nvPr/>
        </p:nvCxnSpPr>
        <p:spPr>
          <a:xfrm>
            <a:off x="6257308"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AC0041-3EAA-134B-978F-4B02C0FF045F}"/>
              </a:ext>
            </a:extLst>
          </p:cNvPr>
          <p:cNvCxnSpPr>
            <a:cxnSpLocks/>
          </p:cNvCxnSpPr>
          <p:nvPr/>
        </p:nvCxnSpPr>
        <p:spPr>
          <a:xfrm>
            <a:off x="9097177" y="3242438"/>
            <a:ext cx="2489201"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33" name="Picture 32" descr="Logo&#10;&#10;Description automatically generated">
            <a:extLst>
              <a:ext uri="{FF2B5EF4-FFF2-40B4-BE49-F238E27FC236}">
                <a16:creationId xmlns:a16="http://schemas.microsoft.com/office/drawing/2014/main" id="{94D37605-9A74-406B-A28B-01434EC5358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Content Placeholder 2">
            <a:extLst>
              <a:ext uri="{FF2B5EF4-FFF2-40B4-BE49-F238E27FC236}">
                <a16:creationId xmlns:a16="http://schemas.microsoft.com/office/drawing/2014/main" id="{5390D2F0-3AD5-4F47-A10B-E047B365B1A9}"/>
              </a:ext>
            </a:extLst>
          </p:cNvPr>
          <p:cNvSpPr>
            <a:spLocks noGrp="1"/>
          </p:cNvSpPr>
          <p:nvPr>
            <p:ph sz="quarter" idx="32"/>
          </p:nvPr>
        </p:nvSpPr>
        <p:spPr>
          <a:xfrm>
            <a:off x="609600" y="3391762"/>
            <a:ext cx="2489200"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0399C588-DBAD-2742-B89F-D479F30059DC}"/>
              </a:ext>
            </a:extLst>
          </p:cNvPr>
          <p:cNvSpPr>
            <a:spLocks noGrp="1"/>
          </p:cNvSpPr>
          <p:nvPr>
            <p:ph sz="quarter" idx="33"/>
          </p:nvPr>
        </p:nvSpPr>
        <p:spPr>
          <a:xfrm>
            <a:off x="3460377" y="3391762"/>
            <a:ext cx="2432423"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CB9B4B18-23D4-6E42-8831-4A20A413C64A}"/>
              </a:ext>
            </a:extLst>
          </p:cNvPr>
          <p:cNvSpPr>
            <a:spLocks noGrp="1"/>
          </p:cNvSpPr>
          <p:nvPr>
            <p:ph sz="quarter" idx="34"/>
          </p:nvPr>
        </p:nvSpPr>
        <p:spPr>
          <a:xfrm>
            <a:off x="6257365"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7B833A7B-9585-DC41-B130-684A63887C74}"/>
              </a:ext>
            </a:extLst>
          </p:cNvPr>
          <p:cNvSpPr>
            <a:spLocks noGrp="1"/>
          </p:cNvSpPr>
          <p:nvPr>
            <p:ph sz="quarter" idx="39"/>
          </p:nvPr>
        </p:nvSpPr>
        <p:spPr>
          <a:xfrm>
            <a:off x="9087971"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itle Placeholder 1">
            <a:extLst>
              <a:ext uri="{FF2B5EF4-FFF2-40B4-BE49-F238E27FC236}">
                <a16:creationId xmlns:a16="http://schemas.microsoft.com/office/drawing/2014/main" id="{FCAA2DFC-CB9D-694C-955F-30EA6BD3C91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6" name="Text Placeholder 2">
            <a:extLst>
              <a:ext uri="{FF2B5EF4-FFF2-40B4-BE49-F238E27FC236}">
                <a16:creationId xmlns:a16="http://schemas.microsoft.com/office/drawing/2014/main" id="{5E065487-BF64-9342-A721-6A8BA2B8CF6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Picture Placeholder 2">
            <a:extLst>
              <a:ext uri="{FF2B5EF4-FFF2-40B4-BE49-F238E27FC236}">
                <a16:creationId xmlns:a16="http://schemas.microsoft.com/office/drawing/2014/main" id="{C0303739-0C13-CC4B-8202-FEEEAAB3C12C}"/>
              </a:ext>
            </a:extLst>
          </p:cNvPr>
          <p:cNvSpPr>
            <a:spLocks noGrp="1"/>
          </p:cNvSpPr>
          <p:nvPr>
            <p:ph type="pic" sz="quarter" idx="40" hasCustomPrompt="1"/>
          </p:nvPr>
        </p:nvSpPr>
        <p:spPr>
          <a:xfrm>
            <a:off x="1244600"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8" name="Picture Placeholder 2">
            <a:extLst>
              <a:ext uri="{FF2B5EF4-FFF2-40B4-BE49-F238E27FC236}">
                <a16:creationId xmlns:a16="http://schemas.microsoft.com/office/drawing/2014/main" id="{BC6978E9-423F-9244-9FF8-DCD46EBA5658}"/>
              </a:ext>
            </a:extLst>
          </p:cNvPr>
          <p:cNvSpPr>
            <a:spLocks noGrp="1"/>
          </p:cNvSpPr>
          <p:nvPr>
            <p:ph type="pic" sz="quarter" idx="41" hasCustomPrompt="1"/>
          </p:nvPr>
        </p:nvSpPr>
        <p:spPr>
          <a:xfrm>
            <a:off x="407379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9" name="Picture Placeholder 2">
            <a:extLst>
              <a:ext uri="{FF2B5EF4-FFF2-40B4-BE49-F238E27FC236}">
                <a16:creationId xmlns:a16="http://schemas.microsoft.com/office/drawing/2014/main" id="{48D3479E-1D17-DF4D-840E-0E14AA554B7C}"/>
              </a:ext>
            </a:extLst>
          </p:cNvPr>
          <p:cNvSpPr>
            <a:spLocks noGrp="1"/>
          </p:cNvSpPr>
          <p:nvPr>
            <p:ph type="pic" sz="quarter" idx="42" hasCustomPrompt="1"/>
          </p:nvPr>
        </p:nvSpPr>
        <p:spPr>
          <a:xfrm>
            <a:off x="6902984"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1" name="Picture Placeholder 2">
            <a:extLst>
              <a:ext uri="{FF2B5EF4-FFF2-40B4-BE49-F238E27FC236}">
                <a16:creationId xmlns:a16="http://schemas.microsoft.com/office/drawing/2014/main" id="{95A82027-A669-A245-99A2-2D77B7D1A97E}"/>
              </a:ext>
            </a:extLst>
          </p:cNvPr>
          <p:cNvSpPr>
            <a:spLocks noGrp="1"/>
          </p:cNvSpPr>
          <p:nvPr>
            <p:ph type="pic" sz="quarter" idx="43" hasCustomPrompt="1"/>
          </p:nvPr>
        </p:nvSpPr>
        <p:spPr>
          <a:xfrm>
            <a:off x="9732177"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41" name="Text Placeholder 2">
            <a:extLst>
              <a:ext uri="{FF2B5EF4-FFF2-40B4-BE49-F238E27FC236}">
                <a16:creationId xmlns:a16="http://schemas.microsoft.com/office/drawing/2014/main" id="{B3DE5F9E-3746-BC42-92AB-FEDCED42D71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2" name="TextBox 31">
            <a:extLst>
              <a:ext uri="{FF2B5EF4-FFF2-40B4-BE49-F238E27FC236}">
                <a16:creationId xmlns:a16="http://schemas.microsoft.com/office/drawing/2014/main" id="{9DEAD3E0-81AC-41A7-B02C-F7C8E3C276C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30" name="TextBox 29">
            <a:extLst>
              <a:ext uri="{FF2B5EF4-FFF2-40B4-BE49-F238E27FC236}">
                <a16:creationId xmlns:a16="http://schemas.microsoft.com/office/drawing/2014/main" id="{64CA7DE8-127A-4C0C-867D-2DAABF999D8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4" name="Rectangle 82">
            <a:extLst>
              <a:ext uri="{FF2B5EF4-FFF2-40B4-BE49-F238E27FC236}">
                <a16:creationId xmlns:a16="http://schemas.microsoft.com/office/drawing/2014/main" id="{61E28B04-8472-416E-B22B-550F0097ED1D}"/>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5" name="Graphic 34">
            <a:extLst>
              <a:ext uri="{FF2B5EF4-FFF2-40B4-BE49-F238E27FC236}">
                <a16:creationId xmlns:a16="http://schemas.microsoft.com/office/drawing/2014/main" id="{2BC05130-19EA-4277-8EFF-8F83DF90F8D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40561110"/>
      </p:ext>
    </p:extLst>
  </p:cSld>
  <p:clrMapOvr>
    <a:masterClrMapping/>
  </p:clrMapOvr>
  <p:extLst>
    <p:ext uri="{DCECCB84-F9BA-43D5-87BE-67443E8EF086}">
      <p15:sldGuideLst xmlns:p15="http://schemas.microsoft.com/office/powerpoint/2012/main">
        <p15:guide id="11" orient="horz" pos="2040">
          <p15:clr>
            <a:srgbClr val="FBAE40"/>
          </p15:clr>
        </p15:guide>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Blue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2D46C0-E581-4328-BA0D-DC338A15645F}"/>
              </a:ext>
            </a:extLst>
          </p:cNvPr>
          <p:cNvSpPr/>
          <p:nvPr/>
        </p:nvSpPr>
        <p:spPr>
          <a:xfrm>
            <a:off x="-1" y="0"/>
            <a:ext cx="75562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4" name="Picture 13">
            <a:extLst>
              <a:ext uri="{FF2B5EF4-FFF2-40B4-BE49-F238E27FC236}">
                <a16:creationId xmlns:a16="http://schemas.microsoft.com/office/drawing/2014/main" id="{C7F4FCB1-DF84-4814-9FFE-5E51FB466721}"/>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9" name="Text Placeholder 2">
            <a:extLst>
              <a:ext uri="{FF2B5EF4-FFF2-40B4-BE49-F238E27FC236}">
                <a16:creationId xmlns:a16="http://schemas.microsoft.com/office/drawing/2014/main" id="{731B887E-1D14-B443-ACD5-1A404FA009A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8" name="Rectangle 82">
            <a:extLst>
              <a:ext uri="{FF2B5EF4-FFF2-40B4-BE49-F238E27FC236}">
                <a16:creationId xmlns:a16="http://schemas.microsoft.com/office/drawing/2014/main" id="{A9094A23-9529-40F6-8B6B-98D432DA919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08AB3269-A147-4CA5-B240-4B96577114C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181424898"/>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Yellow ba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E9115E-63DF-4133-A626-4F14A7DBBDDE}"/>
              </a:ext>
            </a:extLst>
          </p:cNvPr>
          <p:cNvSpPr/>
          <p:nvPr/>
        </p:nvSpPr>
        <p:spPr>
          <a:xfrm>
            <a:off x="0" y="0"/>
            <a:ext cx="181722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E634F3A4-2E2A-344D-B907-C0C95A55CA6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0" name="Picture 9">
            <a:extLst>
              <a:ext uri="{FF2B5EF4-FFF2-40B4-BE49-F238E27FC236}">
                <a16:creationId xmlns:a16="http://schemas.microsoft.com/office/drawing/2014/main" id="{65FB4FCC-3325-C845-9B15-E71FF67E5B1F}"/>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Rectangle 82">
            <a:extLst>
              <a:ext uri="{FF2B5EF4-FFF2-40B4-BE49-F238E27FC236}">
                <a16:creationId xmlns:a16="http://schemas.microsoft.com/office/drawing/2014/main" id="{601852A1-73A4-4732-BEB2-AA892565DABC}"/>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3" name="Graphic 12">
            <a:extLst>
              <a:ext uri="{FF2B5EF4-FFF2-40B4-BE49-F238E27FC236}">
                <a16:creationId xmlns:a16="http://schemas.microsoft.com/office/drawing/2014/main" id="{692AB0B1-437C-42D7-BD80-B4336B7DA4B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9334952"/>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Two Column - Right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457200"/>
            <a:ext cx="5334000" cy="5753100"/>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Content Placeholder 2">
            <a:extLst>
              <a:ext uri="{FF2B5EF4-FFF2-40B4-BE49-F238E27FC236}">
                <a16:creationId xmlns:a16="http://schemas.microsoft.com/office/drawing/2014/main" id="{BA3EE50D-9DEA-9149-9049-FE0CE78B8409}"/>
              </a:ext>
            </a:extLst>
          </p:cNvPr>
          <p:cNvSpPr>
            <a:spLocks noGrp="1"/>
          </p:cNvSpPr>
          <p:nvPr>
            <p:ph sz="quarter" idx="31"/>
          </p:nvPr>
        </p:nvSpPr>
        <p:spPr>
          <a:xfrm>
            <a:off x="609600" y="1600200"/>
            <a:ext cx="5283200" cy="4610100"/>
          </a:xfrm>
        </p:spPr>
        <p:txBody>
          <a:bodyPr>
            <a:noAutofit/>
          </a:bodyPr>
          <a:lstStyle>
            <a:lvl1pPr>
              <a:spcBef>
                <a:spcPts val="600"/>
              </a:spcBef>
              <a:defRPr sz="1600">
                <a:solidFill>
                  <a:schemeClr val="accent1"/>
                </a:solidFill>
                <a:latin typeface="+mj-lt"/>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vl6pPr>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Picture 14" descr="Logo&#10;&#10;Description automatically generated">
            <a:extLst>
              <a:ext uri="{FF2B5EF4-FFF2-40B4-BE49-F238E27FC236}">
                <a16:creationId xmlns:a16="http://schemas.microsoft.com/office/drawing/2014/main" id="{2D5873B9-237F-4029-81C3-7DF4AE7E4F4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1" name="Title Placeholder 1">
            <a:extLst>
              <a:ext uri="{FF2B5EF4-FFF2-40B4-BE49-F238E27FC236}">
                <a16:creationId xmlns:a16="http://schemas.microsoft.com/office/drawing/2014/main" id="{B507D2AF-B968-8540-AB96-D7091A82A25C}"/>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86C401AA-42D6-3744-80D1-D2B7F64C7D8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A396B81-A8CC-6A49-B843-D30A7CDAE73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139E18C-9244-4F8E-8874-0A704B4D19F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2E48614B-99AB-4109-AE47-2860B4C761C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82">
            <a:extLst>
              <a:ext uri="{FF2B5EF4-FFF2-40B4-BE49-F238E27FC236}">
                <a16:creationId xmlns:a16="http://schemas.microsoft.com/office/drawing/2014/main" id="{42A1717F-C6EA-400D-8E10-C6C4E7DCCBE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A20B357F-CA40-448C-B1C7-B0455246EF6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20180405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Two Column -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09600" y="1600201"/>
            <a:ext cx="5283200" cy="3145055"/>
          </a:xfrm>
          <a:solidFill>
            <a:schemeClr val="tx2"/>
          </a:solidFill>
        </p:spPr>
        <p:txBody>
          <a:bodyPr anchor="ctr" anchorCtr="0"/>
          <a:lstStyle>
            <a:lvl1pPr algn="ctr">
              <a:lnSpc>
                <a:spcPct val="100000"/>
              </a:lnSpc>
              <a:defRPr>
                <a:solidFill>
                  <a:schemeClr val="tx1"/>
                </a:solidFill>
                <a:latin typeface="+mn-lt"/>
              </a:defRPr>
            </a:lvl1pPr>
          </a:lstStyle>
          <a:p>
            <a:r>
              <a:rPr lang="en-US"/>
              <a:t>Drag picture to placeholder </a:t>
            </a:r>
            <a:br>
              <a:rPr lang="en-US"/>
            </a:br>
            <a:r>
              <a:rPr lang="en-US"/>
              <a:t>or click icon to add</a:t>
            </a:r>
          </a:p>
        </p:txBody>
      </p:sp>
      <p:sp>
        <p:nvSpPr>
          <p:cNvPr id="10" name="Picture Placeholder 2">
            <a:extLst>
              <a:ext uri="{FF2B5EF4-FFF2-40B4-BE49-F238E27FC236}">
                <a16:creationId xmlns:a16="http://schemas.microsoft.com/office/drawing/2014/main" id="{1656EAC5-6B5F-4341-86FF-B7369C9AD232}"/>
              </a:ext>
            </a:extLst>
          </p:cNvPr>
          <p:cNvSpPr>
            <a:spLocks noGrp="1"/>
          </p:cNvSpPr>
          <p:nvPr>
            <p:ph type="pic" sz="quarter" idx="29" hasCustomPrompt="1"/>
          </p:nvPr>
        </p:nvSpPr>
        <p:spPr>
          <a:xfrm>
            <a:off x="6258044" y="1600201"/>
            <a:ext cx="5334000" cy="3145055"/>
          </a:xfrm>
          <a:solidFill>
            <a:schemeClr val="tx2"/>
          </a:solidFill>
        </p:spPr>
        <p:txBody>
          <a:bodyPr anchor="ctr" anchorCtr="0"/>
          <a:lstStyle>
            <a:lvl1pPr marL="0" marR="0" indent="0" algn="ctr" defTabSz="914400" rtl="0" eaLnBrk="1" fontAlgn="auto" latinLnBrk="0" hangingPunct="1">
              <a:lnSpc>
                <a:spcPct val="10000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11" name="Straight Connector 10">
            <a:extLst>
              <a:ext uri="{FF2B5EF4-FFF2-40B4-BE49-F238E27FC236}">
                <a16:creationId xmlns:a16="http://schemas.microsoft.com/office/drawing/2014/main" id="{CAFFEF14-326C-4366-BE6C-30F2EAEF06F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2FCD28B-5132-4352-9BA2-B2C48B333EBA}"/>
              </a:ext>
            </a:extLst>
          </p:cNvPr>
          <p:cNvSpPr>
            <a:spLocks noGrp="1"/>
          </p:cNvSpPr>
          <p:nvPr>
            <p:ph type="body" sz="quarter" idx="30"/>
          </p:nvPr>
        </p:nvSpPr>
        <p:spPr>
          <a:xfrm>
            <a:off x="609600" y="4911693"/>
            <a:ext cx="5283200"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C7F8A7A-3661-4A31-988A-37E7A64D461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E7769BF2-3A16-429E-971C-E2ED4641AE3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8" name="Title Placeholder 1">
            <a:extLst>
              <a:ext uri="{FF2B5EF4-FFF2-40B4-BE49-F238E27FC236}">
                <a16:creationId xmlns:a16="http://schemas.microsoft.com/office/drawing/2014/main" id="{13355B2A-3761-9B4A-A6CC-D82F751C56C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79978769-6475-654F-8177-443C3A323D9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3">
            <a:extLst>
              <a:ext uri="{FF2B5EF4-FFF2-40B4-BE49-F238E27FC236}">
                <a16:creationId xmlns:a16="http://schemas.microsoft.com/office/drawing/2014/main" id="{A6CC2593-E020-1C41-B3F8-AD259BDD41F3}"/>
              </a:ext>
            </a:extLst>
          </p:cNvPr>
          <p:cNvSpPr>
            <a:spLocks noGrp="1"/>
          </p:cNvSpPr>
          <p:nvPr>
            <p:ph type="body" sz="quarter" idx="33"/>
          </p:nvPr>
        </p:nvSpPr>
        <p:spPr>
          <a:xfrm>
            <a:off x="6258044" y="4911693"/>
            <a:ext cx="5324355"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2">
            <a:extLst>
              <a:ext uri="{FF2B5EF4-FFF2-40B4-BE49-F238E27FC236}">
                <a16:creationId xmlns:a16="http://schemas.microsoft.com/office/drawing/2014/main" id="{42626E75-A294-2F49-9D2A-F258BBC50F5D}"/>
              </a:ext>
            </a:extLst>
          </p:cNvPr>
          <p:cNvSpPr>
            <a:spLocks noGrp="1"/>
          </p:cNvSpPr>
          <p:nvPr>
            <p:ph type="body" sz="quarter" idx="34"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7" name="TextBox 16">
            <a:extLst>
              <a:ext uri="{FF2B5EF4-FFF2-40B4-BE49-F238E27FC236}">
                <a16:creationId xmlns:a16="http://schemas.microsoft.com/office/drawing/2014/main" id="{17C109CE-3B47-410F-91BB-711F45926B4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A35D53B0-AEE2-473F-B917-B8042CA583E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9" name="Rectangle 82">
            <a:extLst>
              <a:ext uri="{FF2B5EF4-FFF2-40B4-BE49-F238E27FC236}">
                <a16:creationId xmlns:a16="http://schemas.microsoft.com/office/drawing/2014/main" id="{AE31517B-3CE4-4A4E-97D5-9307E6C71AC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58D9A30E-50F8-431F-BBD7-9157F79365F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704633142"/>
      </p:ext>
    </p:extLst>
  </p:cSld>
  <p:clrMapOvr>
    <a:masterClrMapping/>
  </p:clrMapOvr>
  <p:extLst>
    <p:ext uri="{DCECCB84-F9BA-43D5-87BE-67443E8EF086}">
      <p15:sldGuideLst xmlns:p15="http://schemas.microsoft.com/office/powerpoint/2012/main">
        <p15:guide id="1" orient="horz" pos="3000">
          <p15:clr>
            <a:srgbClr val="FBAE40"/>
          </p15:clr>
        </p15:guide>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3096">
          <p15:clr>
            <a:srgbClr val="FBAE4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Three Column - Photo">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Picture Placeholder 2">
            <a:extLst>
              <a:ext uri="{FF2B5EF4-FFF2-40B4-BE49-F238E27FC236}">
                <a16:creationId xmlns:a16="http://schemas.microsoft.com/office/drawing/2014/main" id="{2E527502-AB0B-EA4C-93C1-E50D3BB46AEA}"/>
              </a:ext>
            </a:extLst>
          </p:cNvPr>
          <p:cNvSpPr>
            <a:spLocks noGrp="1"/>
          </p:cNvSpPr>
          <p:nvPr>
            <p:ph type="pic" sz="quarter" idx="33" hasCustomPrompt="1"/>
          </p:nvPr>
        </p:nvSpPr>
        <p:spPr>
          <a:xfrm>
            <a:off x="609600" y="1600201"/>
            <a:ext cx="3403600"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Picture Placeholder 2">
            <a:extLst>
              <a:ext uri="{FF2B5EF4-FFF2-40B4-BE49-F238E27FC236}">
                <a16:creationId xmlns:a16="http://schemas.microsoft.com/office/drawing/2014/main" id="{6B953B14-58B5-F64D-856E-665137C4F443}"/>
              </a:ext>
            </a:extLst>
          </p:cNvPr>
          <p:cNvSpPr>
            <a:spLocks noGrp="1"/>
          </p:cNvSpPr>
          <p:nvPr>
            <p:ph type="pic" sz="quarter" idx="34" hasCustomPrompt="1"/>
          </p:nvPr>
        </p:nvSpPr>
        <p:spPr>
          <a:xfrm>
            <a:off x="4429455" y="1600201"/>
            <a:ext cx="3352801"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Picture Placeholder 2">
            <a:extLst>
              <a:ext uri="{FF2B5EF4-FFF2-40B4-BE49-F238E27FC236}">
                <a16:creationId xmlns:a16="http://schemas.microsoft.com/office/drawing/2014/main" id="{D14F8D7C-7F6F-6143-9DE4-868B2E38A178}"/>
              </a:ext>
            </a:extLst>
          </p:cNvPr>
          <p:cNvSpPr>
            <a:spLocks noGrp="1"/>
          </p:cNvSpPr>
          <p:nvPr>
            <p:ph type="pic" sz="quarter" idx="35" hasCustomPrompt="1"/>
          </p:nvPr>
        </p:nvSpPr>
        <p:spPr>
          <a:xfrm>
            <a:off x="8178797" y="1600201"/>
            <a:ext cx="3403603"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8" name="Picture 17" descr="Logo&#10;&#10;Description automatically generated">
            <a:extLst>
              <a:ext uri="{FF2B5EF4-FFF2-40B4-BE49-F238E27FC236}">
                <a16:creationId xmlns:a16="http://schemas.microsoft.com/office/drawing/2014/main" id="{089D5E7F-92DB-4D31-82AD-6D3677153DC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9" name="Title Placeholder 1">
            <a:extLst>
              <a:ext uri="{FF2B5EF4-FFF2-40B4-BE49-F238E27FC236}">
                <a16:creationId xmlns:a16="http://schemas.microsoft.com/office/drawing/2014/main" id="{5472EF8D-56BE-AB48-A5F9-187114E95501}"/>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7" name="Text Placeholder 2">
            <a:extLst>
              <a:ext uri="{FF2B5EF4-FFF2-40B4-BE49-F238E27FC236}">
                <a16:creationId xmlns:a16="http://schemas.microsoft.com/office/drawing/2014/main" id="{A5C8DF82-7F60-4849-A43B-8F4B9B5F0CAF}"/>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3">
            <a:extLst>
              <a:ext uri="{FF2B5EF4-FFF2-40B4-BE49-F238E27FC236}">
                <a16:creationId xmlns:a16="http://schemas.microsoft.com/office/drawing/2014/main" id="{FCDCA026-D514-4D4B-AB98-08252DB87D8D}"/>
              </a:ext>
            </a:extLst>
          </p:cNvPr>
          <p:cNvSpPr>
            <a:spLocks noGrp="1"/>
          </p:cNvSpPr>
          <p:nvPr>
            <p:ph type="body" sz="quarter" idx="39"/>
          </p:nvPr>
        </p:nvSpPr>
        <p:spPr>
          <a:xfrm>
            <a:off x="609600" y="4911693"/>
            <a:ext cx="3423314"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3">
            <a:extLst>
              <a:ext uri="{FF2B5EF4-FFF2-40B4-BE49-F238E27FC236}">
                <a16:creationId xmlns:a16="http://schemas.microsoft.com/office/drawing/2014/main" id="{3DF9BFF8-0532-EE45-9739-4B50F601F775}"/>
              </a:ext>
            </a:extLst>
          </p:cNvPr>
          <p:cNvSpPr>
            <a:spLocks noGrp="1"/>
          </p:cNvSpPr>
          <p:nvPr>
            <p:ph type="body" sz="quarter" idx="40"/>
          </p:nvPr>
        </p:nvSpPr>
        <p:spPr>
          <a:xfrm>
            <a:off x="4429245" y="4911693"/>
            <a:ext cx="3343155"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3">
            <a:extLst>
              <a:ext uri="{FF2B5EF4-FFF2-40B4-BE49-F238E27FC236}">
                <a16:creationId xmlns:a16="http://schemas.microsoft.com/office/drawing/2014/main" id="{482BB9B5-C539-B147-9A3E-C09EB047C386}"/>
              </a:ext>
            </a:extLst>
          </p:cNvPr>
          <p:cNvSpPr>
            <a:spLocks noGrp="1"/>
          </p:cNvSpPr>
          <p:nvPr>
            <p:ph type="body" sz="quarter" idx="41"/>
          </p:nvPr>
        </p:nvSpPr>
        <p:spPr>
          <a:xfrm>
            <a:off x="8191017" y="4911693"/>
            <a:ext cx="3403603"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1" name="Text Placeholder 2">
            <a:extLst>
              <a:ext uri="{FF2B5EF4-FFF2-40B4-BE49-F238E27FC236}">
                <a16:creationId xmlns:a16="http://schemas.microsoft.com/office/drawing/2014/main" id="{301442EF-174F-7C4C-948C-81FD2937D96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1" name="TextBox 20">
            <a:extLst>
              <a:ext uri="{FF2B5EF4-FFF2-40B4-BE49-F238E27FC236}">
                <a16:creationId xmlns:a16="http://schemas.microsoft.com/office/drawing/2014/main" id="{E860610A-3A2F-41F6-A572-17E0B5918ED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7" name="TextBox 16">
            <a:extLst>
              <a:ext uri="{FF2B5EF4-FFF2-40B4-BE49-F238E27FC236}">
                <a16:creationId xmlns:a16="http://schemas.microsoft.com/office/drawing/2014/main" id="{EB1B5DF1-398E-4039-9FEB-B800C1345BA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3" name="Rectangle 82">
            <a:extLst>
              <a:ext uri="{FF2B5EF4-FFF2-40B4-BE49-F238E27FC236}">
                <a16:creationId xmlns:a16="http://schemas.microsoft.com/office/drawing/2014/main" id="{CA8C260F-0CCF-45E2-AF57-3E583D3AE0B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4" name="Graphic 23">
            <a:extLst>
              <a:ext uri="{FF2B5EF4-FFF2-40B4-BE49-F238E27FC236}">
                <a16:creationId xmlns:a16="http://schemas.microsoft.com/office/drawing/2014/main" id="{F6E9724B-A7B5-4B2A-8B28-741A3F8BBFA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37204129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 Animated">
    <p:bg>
      <p:bgPr>
        <a:solidFill>
          <a:srgbClr val="F3F3F3"/>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80FA535-D4AF-42CF-9E01-4C837F26F463}"/>
              </a:ext>
            </a:extLst>
          </p:cNvPr>
          <p:cNvGraphicFramePr>
            <a:graphicFrameLocks noChangeAspect="1"/>
          </p:cNvGraphicFramePr>
          <p:nvPr>
            <p:custDataLst>
              <p:tags r:id="rId1"/>
            </p:custDataLst>
            <p:extLst>
              <p:ext uri="{D42A27DB-BD31-4B8C-83A1-F6EECF244321}">
                <p14:modId xmlns:p14="http://schemas.microsoft.com/office/powerpoint/2010/main" val="33601487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2" imgH="378" progId="TCLayout.ActiveDocument.1">
                  <p:embed/>
                </p:oleObj>
              </mc:Choice>
              <mc:Fallback>
                <p:oleObj name="think-cell Slide" r:id="rId5" imgW="382" imgH="378" progId="TCLayout.ActiveDocument.1">
                  <p:embed/>
                  <p:pic>
                    <p:nvPicPr>
                      <p:cNvPr id="4" name="Object 3" hidden="1">
                        <a:extLst>
                          <a:ext uri="{FF2B5EF4-FFF2-40B4-BE49-F238E27FC236}">
                            <a16:creationId xmlns:a16="http://schemas.microsoft.com/office/drawing/2014/main" id="{A80FA535-D4AF-42CF-9E01-4C837F26F46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0A6D42A5-3782-4C2C-9F77-15CD87FBF908}"/>
              </a:ext>
            </a:extLst>
          </p:cNvPr>
          <p:cNvSpPr/>
          <p:nvPr/>
        </p:nvSpPr>
        <p:spPr>
          <a:xfrm>
            <a:off x="534954" y="6210300"/>
            <a:ext cx="627274" cy="270932"/>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ver animation" descr="Cover animation">
            <a:extLst>
              <a:ext uri="{FF2B5EF4-FFF2-40B4-BE49-F238E27FC236}">
                <a16:creationId xmlns:a16="http://schemas.microsoft.com/office/drawing/2014/main" id="{7FC1DE2B-DAD6-47AB-9CB9-E8506337D6AE}"/>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6522783" y="0"/>
            <a:ext cx="5669217" cy="6823913"/>
          </a:xfrm>
          <a:prstGeom prst="rect">
            <a:avLst/>
          </a:prstGeom>
        </p:spPr>
      </p:pic>
      <p:sp>
        <p:nvSpPr>
          <p:cNvPr id="14" name="Title Placeholder 1">
            <a:extLst>
              <a:ext uri="{FF2B5EF4-FFF2-40B4-BE49-F238E27FC236}">
                <a16:creationId xmlns:a16="http://schemas.microsoft.com/office/drawing/2014/main" id="{9F72CCA6-9EE3-C247-B43B-2AA3A4865DDE}"/>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5" name="Text Placeholder 2">
            <a:extLst>
              <a:ext uri="{FF2B5EF4-FFF2-40B4-BE49-F238E27FC236}">
                <a16:creationId xmlns:a16="http://schemas.microsoft.com/office/drawing/2014/main" id="{4292D8FE-1B47-1448-BFAB-BD805161A955}"/>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C9F79052-C88A-1048-8CED-1033FB84B149}"/>
              </a:ext>
            </a:extLst>
          </p:cNvPr>
          <p:cNvPicPr>
            <a:picLocks noChangeAspect="1"/>
          </p:cNvPicPr>
          <p:nvPr/>
        </p:nvPicPr>
        <p:blipFill>
          <a:blip r:embed="rId8"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pic>
        <p:nvPicPr>
          <p:cNvPr id="8" name="Picture 7" descr="Background pattern, rectangle&#10;&#10;Description automatically generated">
            <a:extLst>
              <a:ext uri="{FF2B5EF4-FFF2-40B4-BE49-F238E27FC236}">
                <a16:creationId xmlns:a16="http://schemas.microsoft.com/office/drawing/2014/main" id="{ED388E55-55D7-5C40-ADE9-5CEA3FE4221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9" name="TextBox 8">
            <a:extLst>
              <a:ext uri="{FF2B5EF4-FFF2-40B4-BE49-F238E27FC236}">
                <a16:creationId xmlns:a16="http://schemas.microsoft.com/office/drawing/2014/main" id="{0199D746-2464-FD49-84E3-654E4F57AC0E}"/>
              </a:ext>
            </a:extLst>
          </p:cNvPr>
          <p:cNvSpPr txBox="1"/>
          <p:nvPr/>
        </p:nvSpPr>
        <p:spPr>
          <a:xfrm>
            <a:off x="9488985" y="6597985"/>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5386940F-7C28-224B-98AB-1812886ABDCC}"/>
              </a:ext>
            </a:extLst>
          </p:cNvPr>
          <p:cNvSpPr txBox="1"/>
          <p:nvPr/>
        </p:nvSpPr>
        <p:spPr>
          <a:xfrm>
            <a:off x="11562628" y="6597984"/>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7027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4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hf sldNum="0" hdr="0" dt="0"/>
  <p:extLst>
    <p:ext uri="{DCECCB84-F9BA-43D5-87BE-67443E8EF086}">
      <p15:sldGuideLst xmlns:p15="http://schemas.microsoft.com/office/powerpoint/2012/main">
        <p15:guide id="1" orient="horz" pos="132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ue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2D46C0-E581-4328-BA0D-DC338A15645F}"/>
              </a:ext>
            </a:extLst>
          </p:cNvPr>
          <p:cNvSpPr/>
          <p:nvPr/>
        </p:nvSpPr>
        <p:spPr>
          <a:xfrm>
            <a:off x="-1" y="0"/>
            <a:ext cx="75562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
            <a:extLst>
              <a:ext uri="{FF2B5EF4-FFF2-40B4-BE49-F238E27FC236}">
                <a16:creationId xmlns:a16="http://schemas.microsoft.com/office/drawing/2014/main" id="{731B887E-1D14-B443-ACD5-1A404FA009A8}"/>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pic>
        <p:nvPicPr>
          <p:cNvPr id="8" name="Picture 7">
            <a:extLst>
              <a:ext uri="{FF2B5EF4-FFF2-40B4-BE49-F238E27FC236}">
                <a16:creationId xmlns:a16="http://schemas.microsoft.com/office/drawing/2014/main" id="{52842643-0001-43A1-8A1D-935AC13EF98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157537" y="6474140"/>
            <a:ext cx="552780" cy="179101"/>
          </a:xfrm>
          <a:prstGeom prst="rect">
            <a:avLst/>
          </a:prstGeom>
        </p:spPr>
      </p:pic>
      <p:sp>
        <p:nvSpPr>
          <p:cNvPr id="12" name="TextBox 11">
            <a:extLst>
              <a:ext uri="{FF2B5EF4-FFF2-40B4-BE49-F238E27FC236}">
                <a16:creationId xmlns:a16="http://schemas.microsoft.com/office/drawing/2014/main" id="{DBFFAD7E-5332-4140-A25A-4C1D314E207A}"/>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688612616"/>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Two Column - Right Two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356BCCFD-B912-2F49-AE52-7814FFDCB534}"/>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5832065A-C6D7-614D-A733-535BCA5ADF1B}"/>
              </a:ext>
            </a:extLst>
          </p:cNvPr>
          <p:cNvSpPr>
            <a:spLocks noGrp="1"/>
          </p:cNvSpPr>
          <p:nvPr>
            <p:ph type="pic" sz="quarter" idx="35" hasCustomPrompt="1"/>
          </p:nvPr>
        </p:nvSpPr>
        <p:spPr>
          <a:xfrm>
            <a:off x="6248400" y="3308598"/>
            <a:ext cx="5334000"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7C7B404-7F93-AD4C-BE41-E5247D351B57}"/>
              </a:ext>
            </a:extLst>
          </p:cNvPr>
          <p:cNvSpPr>
            <a:spLocks noGrp="1"/>
          </p:cNvSpPr>
          <p:nvPr>
            <p:ph type="pic" sz="quarter" idx="36" hasCustomPrompt="1"/>
          </p:nvPr>
        </p:nvSpPr>
        <p:spPr>
          <a:xfrm>
            <a:off x="6248399" y="471458"/>
            <a:ext cx="5334001" cy="273196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5" name="Picture 14" descr="Logo&#10;&#10;Description automatically generated">
            <a:extLst>
              <a:ext uri="{FF2B5EF4-FFF2-40B4-BE49-F238E27FC236}">
                <a16:creationId xmlns:a16="http://schemas.microsoft.com/office/drawing/2014/main" id="{7B25303E-21E4-4DA8-B538-6050CF5B75B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A5108AEE-9096-4643-8AFA-8EFF143BF800}"/>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27962758-65CF-1D46-ADE8-60345727EDE4}"/>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A62937F0-7412-EA41-B511-EA81EB0FE83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DC1CFCE6-4389-4631-971B-C5551A0173C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AB961A7C-FF07-4129-BD07-6DC2F260A1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82">
            <a:extLst>
              <a:ext uri="{FF2B5EF4-FFF2-40B4-BE49-F238E27FC236}">
                <a16:creationId xmlns:a16="http://schemas.microsoft.com/office/drawing/2014/main" id="{B1B89650-1F66-4052-A9A9-67F248E2A33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11C233F7-CA56-43DD-BA29-A334B67DC02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00656967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Two Column - Right Three Photo">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90AF7A3C-BA0F-9B49-B1B5-D713C19139CD}"/>
              </a:ext>
            </a:extLst>
          </p:cNvPr>
          <p:cNvSpPr>
            <a:spLocks noGrp="1"/>
          </p:cNvSpPr>
          <p:nvPr>
            <p:ph type="pic" sz="quarter" idx="35" hasCustomPrompt="1"/>
          </p:nvPr>
        </p:nvSpPr>
        <p:spPr>
          <a:xfrm>
            <a:off x="6248400" y="3308592"/>
            <a:ext cx="5346192"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61755EBA-80EC-6B4F-B350-DC2DD71209FC}"/>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455C0536-27A6-644D-8348-9541070F4013}"/>
              </a:ext>
            </a:extLst>
          </p:cNvPr>
          <p:cNvSpPr>
            <a:spLocks noGrp="1"/>
          </p:cNvSpPr>
          <p:nvPr>
            <p:ph type="pic" sz="quarter" idx="34" hasCustomPrompt="1"/>
          </p:nvPr>
        </p:nvSpPr>
        <p:spPr>
          <a:xfrm>
            <a:off x="6248400"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1" name="Picture Placeholder 2">
            <a:extLst>
              <a:ext uri="{FF2B5EF4-FFF2-40B4-BE49-F238E27FC236}">
                <a16:creationId xmlns:a16="http://schemas.microsoft.com/office/drawing/2014/main" id="{B3F5BBC4-47E5-1E46-9E4F-B0D0BB7BAB04}"/>
              </a:ext>
            </a:extLst>
          </p:cNvPr>
          <p:cNvSpPr>
            <a:spLocks noGrp="1"/>
          </p:cNvSpPr>
          <p:nvPr>
            <p:ph type="pic" sz="quarter" idx="36" hasCustomPrompt="1"/>
          </p:nvPr>
        </p:nvSpPr>
        <p:spPr>
          <a:xfrm>
            <a:off x="9001094"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5" name="Picture 14" descr="Logo&#10;&#10;Description automatically generated">
            <a:extLst>
              <a:ext uri="{FF2B5EF4-FFF2-40B4-BE49-F238E27FC236}">
                <a16:creationId xmlns:a16="http://schemas.microsoft.com/office/drawing/2014/main" id="{0D0C48DC-3206-40BC-A585-F0FD6F0BB78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438045DB-4C64-CE4D-B8E5-9949681D12C1}"/>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6B569F93-B18A-C246-94EF-34A7D4EDD94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042BCFDB-7549-A74E-9341-258E6AB17A0B}"/>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94E2A106-4F39-4E97-BFB5-DFFCCB4056E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1640BDDF-AEFD-4BE1-9247-7302A27E82D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0AA8200B-94AD-4E3A-9452-3DA219FF8B3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9" name="Graphic 18">
            <a:extLst>
              <a:ext uri="{FF2B5EF4-FFF2-40B4-BE49-F238E27FC236}">
                <a16:creationId xmlns:a16="http://schemas.microsoft.com/office/drawing/2014/main" id="{ED9D5722-E9DB-4867-A638-593AAD071CF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68415919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Multi Photo 1">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6248400" y="3308593"/>
            <a:ext cx="5346192" cy="2726853"/>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A2E6023-8A40-1E44-BD81-EED366C96875}"/>
              </a:ext>
            </a:extLst>
          </p:cNvPr>
          <p:cNvSpPr>
            <a:spLocks noGrp="1"/>
          </p:cNvSpPr>
          <p:nvPr>
            <p:ph type="pic" sz="quarter" idx="33" hasCustomPrompt="1"/>
          </p:nvPr>
        </p:nvSpPr>
        <p:spPr>
          <a:xfrm>
            <a:off x="9001094"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Picture Placeholder 2">
            <a:extLst>
              <a:ext uri="{FF2B5EF4-FFF2-40B4-BE49-F238E27FC236}">
                <a16:creationId xmlns:a16="http://schemas.microsoft.com/office/drawing/2014/main" id="{865C3A6A-0967-1E4F-8831-6EA71CD06F5D}"/>
              </a:ext>
            </a:extLst>
          </p:cNvPr>
          <p:cNvSpPr>
            <a:spLocks noGrp="1"/>
          </p:cNvSpPr>
          <p:nvPr>
            <p:ph type="pic" sz="quarter" idx="34" hasCustomPrompt="1"/>
          </p:nvPr>
        </p:nvSpPr>
        <p:spPr>
          <a:xfrm>
            <a:off x="609600" y="1081613"/>
            <a:ext cx="5486399" cy="495382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7" name="Picture 16" descr="Logo&#10;&#10;Description automatically generated">
            <a:extLst>
              <a:ext uri="{FF2B5EF4-FFF2-40B4-BE49-F238E27FC236}">
                <a16:creationId xmlns:a16="http://schemas.microsoft.com/office/drawing/2014/main" id="{D023B447-C472-4FFB-8146-9C4B4AB0C67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1FAB2697-2712-FE45-8DA0-EF63106E2B9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F69977AA-16BB-0C4F-A664-D6686D72F134}"/>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62E3B1F5-C5F5-B945-9146-E3FE66ADCCE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432CA8F6-DF4D-4772-AB33-EC493EEF4B9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06988813-B187-455D-85DF-CBB5882CF1A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AF411E5E-09DF-4E28-BE6E-3BC247AC4B8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1" name="Graphic 20">
            <a:extLst>
              <a:ext uri="{FF2B5EF4-FFF2-40B4-BE49-F238E27FC236}">
                <a16:creationId xmlns:a16="http://schemas.microsoft.com/office/drawing/2014/main" id="{4E4D1E69-DB61-4528-810A-8CE6E03B784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55884532"/>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7" pos="3936">
          <p15:clr>
            <a:srgbClr val="FBAE40"/>
          </p15:clr>
        </p15:guide>
        <p15:guide id="10" orient="horz" pos="1008">
          <p15:clr>
            <a:srgbClr val="FBAE40"/>
          </p15:clr>
        </p15:guide>
        <p15:guide id="11" pos="3840">
          <p15:clr>
            <a:srgbClr val="FBAE4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Multi Photo 2">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8031890" y="-10673"/>
            <a:ext cx="4160109"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2" name="Picture Placeholder 2">
            <a:extLst>
              <a:ext uri="{FF2B5EF4-FFF2-40B4-BE49-F238E27FC236}">
                <a16:creationId xmlns:a16="http://schemas.microsoft.com/office/drawing/2014/main" id="{FBB367A8-8DCC-6847-8D30-74516D9E043C}"/>
              </a:ext>
            </a:extLst>
          </p:cNvPr>
          <p:cNvSpPr>
            <a:spLocks noGrp="1"/>
          </p:cNvSpPr>
          <p:nvPr>
            <p:ph type="pic" sz="quarter" idx="35" hasCustomPrompt="1"/>
          </p:nvPr>
        </p:nvSpPr>
        <p:spPr>
          <a:xfrm>
            <a:off x="8031889" y="2390327"/>
            <a:ext cx="4160111"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5" name="Picture Placeholder 2">
            <a:extLst>
              <a:ext uri="{FF2B5EF4-FFF2-40B4-BE49-F238E27FC236}">
                <a16:creationId xmlns:a16="http://schemas.microsoft.com/office/drawing/2014/main" id="{32A0B33A-CF8B-1947-ACB2-AB69665D80AB}"/>
              </a:ext>
            </a:extLst>
          </p:cNvPr>
          <p:cNvSpPr>
            <a:spLocks noGrp="1"/>
          </p:cNvSpPr>
          <p:nvPr>
            <p:ph type="pic" sz="quarter" idx="36" hasCustomPrompt="1"/>
          </p:nvPr>
        </p:nvSpPr>
        <p:spPr>
          <a:xfrm>
            <a:off x="-1" y="1380745"/>
            <a:ext cx="7303008" cy="5477257"/>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0" name="Picture 9">
            <a:extLst>
              <a:ext uri="{FF2B5EF4-FFF2-40B4-BE49-F238E27FC236}">
                <a16:creationId xmlns:a16="http://schemas.microsoft.com/office/drawing/2014/main" id="{F5263181-B1D9-4115-9FC4-9CE6FD8E5B08}"/>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itle Placeholder 1">
            <a:extLst>
              <a:ext uri="{FF2B5EF4-FFF2-40B4-BE49-F238E27FC236}">
                <a16:creationId xmlns:a16="http://schemas.microsoft.com/office/drawing/2014/main" id="{FDD1D1A5-5D9F-764D-A02B-21CB1442F746}"/>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9FF61E78-AFFB-F44B-BFDB-C2B5875FA035}"/>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Box 13">
            <a:extLst>
              <a:ext uri="{FF2B5EF4-FFF2-40B4-BE49-F238E27FC236}">
                <a16:creationId xmlns:a16="http://schemas.microsoft.com/office/drawing/2014/main" id="{237BB4FD-6BC9-4C9C-8922-DD575DD56B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37A549D4-3018-4CAF-B7B1-806723A2E4F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9147271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One Big Number - Blu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C59DC62E-7380-5A49-8746-53EFA12DC6E9}"/>
              </a:ext>
            </a:extLst>
          </p:cNvPr>
          <p:cNvSpPr>
            <a:spLocks noGrp="1"/>
          </p:cNvSpPr>
          <p:nvPr>
            <p:ph type="body" sz="quarter" idx="33"/>
          </p:nvPr>
        </p:nvSpPr>
        <p:spPr>
          <a:xfrm>
            <a:off x="609601" y="1600201"/>
            <a:ext cx="2946400" cy="3619500"/>
          </a:xfrm>
        </p:spPr>
        <p:txBody>
          <a:bodyPr anchor="b" anchorCtr="0"/>
          <a:lstStyle>
            <a:lvl1pPr>
              <a:lnSpc>
                <a:spcPct val="100000"/>
              </a:lnSpc>
              <a:spcBef>
                <a:spcPts val="300"/>
              </a:spcBef>
              <a:defRPr sz="1400">
                <a:solidFill>
                  <a:schemeClr val="tx1"/>
                </a:solidFill>
                <a:latin typeface="+mj-lt"/>
              </a:defRPr>
            </a:lvl1pPr>
            <a:lvl2pPr>
              <a:lnSpc>
                <a:spcPct val="100000"/>
              </a:lnSpc>
              <a:spcBef>
                <a:spcPts val="600"/>
              </a:spcBef>
              <a:defRPr sz="1400"/>
            </a:lvl2pPr>
            <a:lvl3pPr>
              <a:lnSpc>
                <a:spcPct val="100000"/>
              </a:lnSpc>
              <a:spcBef>
                <a:spcPts val="300"/>
              </a:spcBef>
              <a:defRPr sz="1400"/>
            </a:lvl3pPr>
            <a:lvl4pPr>
              <a:lnSpc>
                <a:spcPct val="100000"/>
              </a:lnSpc>
              <a:spcBef>
                <a:spcPts val="3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03CFF718-B5F0-3D45-A03C-81D5E2147CD0}"/>
              </a:ext>
            </a:extLst>
          </p:cNvPr>
          <p:cNvSpPr>
            <a:spLocks noGrp="1"/>
          </p:cNvSpPr>
          <p:nvPr>
            <p:ph type="body" sz="quarter" idx="32" hasCustomPrompt="1"/>
          </p:nvPr>
        </p:nvSpPr>
        <p:spPr>
          <a:xfrm>
            <a:off x="3973689" y="2816352"/>
            <a:ext cx="7608711" cy="3124200"/>
          </a:xfrm>
        </p:spPr>
        <p:txBody>
          <a:bodyPr wrap="square" anchor="b" anchorCtr="0"/>
          <a:lstStyle>
            <a:lvl1pPr algn="r">
              <a:lnSpc>
                <a:spcPts val="18500"/>
              </a:lnSpc>
              <a:spcBef>
                <a:spcPts val="0"/>
              </a:spcBef>
              <a:defRPr sz="25000" b="0" i="0" kern="0" spc="-1000" baseline="0">
                <a:solidFill>
                  <a:schemeClr val="accent1"/>
                </a:solidFill>
                <a:latin typeface="Visa Dialect Medium" pitchFamily="2" charset="77"/>
              </a:defRPr>
            </a:lvl1pPr>
          </a:lstStyle>
          <a:p>
            <a:pPr lvl="0"/>
            <a:r>
              <a:rPr lang="en-US"/>
              <a:t>00%</a:t>
            </a:r>
          </a:p>
        </p:txBody>
      </p:sp>
      <p:pic>
        <p:nvPicPr>
          <p:cNvPr id="13" name="Picture 12" descr="Logo&#10;&#10;Description automatically generated">
            <a:extLst>
              <a:ext uri="{FF2B5EF4-FFF2-40B4-BE49-F238E27FC236}">
                <a16:creationId xmlns:a16="http://schemas.microsoft.com/office/drawing/2014/main" id="{E2D2F661-3E7F-4601-B99E-2135C7ADBC6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9" name="Title Placeholder 1">
            <a:extLst>
              <a:ext uri="{FF2B5EF4-FFF2-40B4-BE49-F238E27FC236}">
                <a16:creationId xmlns:a16="http://schemas.microsoft.com/office/drawing/2014/main" id="{952DD641-DB3B-6F45-8A70-05A69559DEE6}"/>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9747253A-0C59-CE4B-BC84-E5D8D706360C}"/>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1" name="Text Placeholder 2">
            <a:extLst>
              <a:ext uri="{FF2B5EF4-FFF2-40B4-BE49-F238E27FC236}">
                <a16:creationId xmlns:a16="http://schemas.microsoft.com/office/drawing/2014/main" id="{16FCD28A-7F94-9C4F-A31C-BF109312526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44437C85-71C1-4965-98AA-AB322A645B0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8D4069C1-CB70-47E8-BE89-934AD89EEC3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0C740D10-9B97-44BE-95CE-85CE3FC26E2B}"/>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7CFDDEBB-1A5D-495C-9562-C31BD2590B9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35955428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496">
          <p15:clr>
            <a:srgbClr val="FBAE40"/>
          </p15:clr>
        </p15:guide>
        <p15:guide id="9" pos="2240">
          <p15:clr>
            <a:srgbClr val="FBAE40"/>
          </p15:clr>
        </p15:guide>
        <p15:guide id="10" orient="horz" pos="3288">
          <p15:clr>
            <a:srgbClr val="FBAE4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Two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600201"/>
            <a:ext cx="5283200"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15" name="Text Placeholder 3">
            <a:extLst>
              <a:ext uri="{FF2B5EF4-FFF2-40B4-BE49-F238E27FC236}">
                <a16:creationId xmlns:a16="http://schemas.microsoft.com/office/drawing/2014/main" id="{07D909CE-D30F-4445-9B83-FD490780AD26}"/>
              </a:ext>
            </a:extLst>
          </p:cNvPr>
          <p:cNvSpPr>
            <a:spLocks noGrp="1"/>
          </p:cNvSpPr>
          <p:nvPr>
            <p:ph type="body" sz="quarter" idx="33"/>
          </p:nvPr>
        </p:nvSpPr>
        <p:spPr>
          <a:xfrm>
            <a:off x="609600" y="4745032"/>
            <a:ext cx="52832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3">
            <a:extLst>
              <a:ext uri="{FF2B5EF4-FFF2-40B4-BE49-F238E27FC236}">
                <a16:creationId xmlns:a16="http://schemas.microsoft.com/office/drawing/2014/main" id="{4E55C82F-13DC-204D-866F-573A53A30E32}"/>
              </a:ext>
            </a:extLst>
          </p:cNvPr>
          <p:cNvSpPr>
            <a:spLocks noGrp="1"/>
          </p:cNvSpPr>
          <p:nvPr>
            <p:ph type="body" sz="quarter" idx="31"/>
          </p:nvPr>
        </p:nvSpPr>
        <p:spPr>
          <a:xfrm>
            <a:off x="6248400" y="4739396"/>
            <a:ext cx="53340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600201"/>
            <a:ext cx="5328355"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pic>
        <p:nvPicPr>
          <p:cNvPr id="17" name="Picture 16" descr="Logo&#10;&#10;Description automatically generated">
            <a:extLst>
              <a:ext uri="{FF2B5EF4-FFF2-40B4-BE49-F238E27FC236}">
                <a16:creationId xmlns:a16="http://schemas.microsoft.com/office/drawing/2014/main" id="{55A8E6FD-35F4-417D-9B41-7DE2887E7D7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1" name="Title Placeholder 1">
            <a:extLst>
              <a:ext uri="{FF2B5EF4-FFF2-40B4-BE49-F238E27FC236}">
                <a16:creationId xmlns:a16="http://schemas.microsoft.com/office/drawing/2014/main" id="{B75B0F87-EFC2-B148-AC62-E7EDC82B647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AF63A11A-E0DC-C441-8C0C-0C92B7CC32E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DAAE6A4A-48A8-1C40-A6AE-398355A5309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BAAA50A3-83EF-4952-8632-FFE353522B4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2A21BB5-F73D-4D3A-9933-F159EB15525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4" name="Rectangle 82">
            <a:extLst>
              <a:ext uri="{FF2B5EF4-FFF2-40B4-BE49-F238E27FC236}">
                <a16:creationId xmlns:a16="http://schemas.microsoft.com/office/drawing/2014/main" id="{73567009-B66A-43BE-BD71-850B1B769B0A}"/>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5E3CD348-086A-4EF0-99C7-DBD451CA3C6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32727252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Four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331449"/>
            <a:ext cx="4462271"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33144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4" name="Text Placeholder 3">
            <a:extLst>
              <a:ext uri="{FF2B5EF4-FFF2-40B4-BE49-F238E27FC236}">
                <a16:creationId xmlns:a16="http://schemas.microsoft.com/office/drawing/2014/main" id="{EE260A1A-688B-774C-903C-0A3A1228859D}"/>
              </a:ext>
            </a:extLst>
          </p:cNvPr>
          <p:cNvSpPr>
            <a:spLocks noGrp="1"/>
          </p:cNvSpPr>
          <p:nvPr>
            <p:ph type="body" sz="quarter" idx="36"/>
          </p:nvPr>
        </p:nvSpPr>
        <p:spPr>
          <a:xfrm>
            <a:off x="609600"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3">
            <a:extLst>
              <a:ext uri="{FF2B5EF4-FFF2-40B4-BE49-F238E27FC236}">
                <a16:creationId xmlns:a16="http://schemas.microsoft.com/office/drawing/2014/main" id="{BBF07118-053B-414A-A34E-2E71FB891DB9}"/>
              </a:ext>
            </a:extLst>
          </p:cNvPr>
          <p:cNvSpPr>
            <a:spLocks noGrp="1"/>
          </p:cNvSpPr>
          <p:nvPr>
            <p:ph type="body" sz="quarter" idx="37"/>
          </p:nvPr>
        </p:nvSpPr>
        <p:spPr>
          <a:xfrm>
            <a:off x="6266688"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3">
            <a:extLst>
              <a:ext uri="{FF2B5EF4-FFF2-40B4-BE49-F238E27FC236}">
                <a16:creationId xmlns:a16="http://schemas.microsoft.com/office/drawing/2014/main" id="{884995DE-D9B7-F74A-9A09-BC6B33E180BA}"/>
              </a:ext>
            </a:extLst>
          </p:cNvPr>
          <p:cNvSpPr>
            <a:spLocks noGrp="1"/>
          </p:cNvSpPr>
          <p:nvPr>
            <p:ph type="body" sz="quarter" idx="38" hasCustomPrompt="1"/>
          </p:nvPr>
        </p:nvSpPr>
        <p:spPr>
          <a:xfrm>
            <a:off x="609601" y="3663169"/>
            <a:ext cx="4462272"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2" name="Text Placeholder 3">
            <a:extLst>
              <a:ext uri="{FF2B5EF4-FFF2-40B4-BE49-F238E27FC236}">
                <a16:creationId xmlns:a16="http://schemas.microsoft.com/office/drawing/2014/main" id="{397435F2-C0C2-E842-AD20-5B59B875A847}"/>
              </a:ext>
            </a:extLst>
          </p:cNvPr>
          <p:cNvSpPr>
            <a:spLocks noGrp="1"/>
          </p:cNvSpPr>
          <p:nvPr>
            <p:ph type="body" sz="quarter" idx="39" hasCustomPrompt="1"/>
          </p:nvPr>
        </p:nvSpPr>
        <p:spPr>
          <a:xfrm>
            <a:off x="6254045" y="366316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5" name="Text Placeholder 3">
            <a:extLst>
              <a:ext uri="{FF2B5EF4-FFF2-40B4-BE49-F238E27FC236}">
                <a16:creationId xmlns:a16="http://schemas.microsoft.com/office/drawing/2014/main" id="{E8CC7B25-E7E3-7A4F-9221-95D452FB9BFD}"/>
              </a:ext>
            </a:extLst>
          </p:cNvPr>
          <p:cNvSpPr>
            <a:spLocks noGrp="1"/>
          </p:cNvSpPr>
          <p:nvPr>
            <p:ph type="body" sz="quarter" idx="40"/>
          </p:nvPr>
        </p:nvSpPr>
        <p:spPr>
          <a:xfrm>
            <a:off x="609600"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3">
            <a:extLst>
              <a:ext uri="{FF2B5EF4-FFF2-40B4-BE49-F238E27FC236}">
                <a16:creationId xmlns:a16="http://schemas.microsoft.com/office/drawing/2014/main" id="{20496160-F36D-7148-9711-3D00BA6DF6BF}"/>
              </a:ext>
            </a:extLst>
          </p:cNvPr>
          <p:cNvSpPr>
            <a:spLocks noGrp="1"/>
          </p:cNvSpPr>
          <p:nvPr>
            <p:ph type="body" sz="quarter" idx="41"/>
          </p:nvPr>
        </p:nvSpPr>
        <p:spPr>
          <a:xfrm>
            <a:off x="6266688"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17" name="Picture 16" descr="Logo&#10;&#10;Description automatically generated">
            <a:extLst>
              <a:ext uri="{FF2B5EF4-FFF2-40B4-BE49-F238E27FC236}">
                <a16:creationId xmlns:a16="http://schemas.microsoft.com/office/drawing/2014/main" id="{40A50952-A356-4EB0-8B8C-C588EE15A9A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Title Placeholder 1">
            <a:extLst>
              <a:ext uri="{FF2B5EF4-FFF2-40B4-BE49-F238E27FC236}">
                <a16:creationId xmlns:a16="http://schemas.microsoft.com/office/drawing/2014/main" id="{850DE0C8-C2ED-EF4F-9321-CC334190775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4" name="Text Placeholder 2">
            <a:extLst>
              <a:ext uri="{FF2B5EF4-FFF2-40B4-BE49-F238E27FC236}">
                <a16:creationId xmlns:a16="http://schemas.microsoft.com/office/drawing/2014/main" id="{0291112C-9FF7-DE43-AF82-37C4452C4F3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2">
            <a:extLst>
              <a:ext uri="{FF2B5EF4-FFF2-40B4-BE49-F238E27FC236}">
                <a16:creationId xmlns:a16="http://schemas.microsoft.com/office/drawing/2014/main" id="{723A338C-009A-CB4B-BC74-339517B208E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7" name="TextBox 26">
            <a:extLst>
              <a:ext uri="{FF2B5EF4-FFF2-40B4-BE49-F238E27FC236}">
                <a16:creationId xmlns:a16="http://schemas.microsoft.com/office/drawing/2014/main" id="{3A71106C-2D60-4B3B-9163-BD2E616B86A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8" name="TextBox 17">
            <a:extLst>
              <a:ext uri="{FF2B5EF4-FFF2-40B4-BE49-F238E27FC236}">
                <a16:creationId xmlns:a16="http://schemas.microsoft.com/office/drawing/2014/main" id="{63CD4302-0E8F-4769-AB5B-7BD122BAF5D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9" name="Rectangle 82">
            <a:extLst>
              <a:ext uri="{FF2B5EF4-FFF2-40B4-BE49-F238E27FC236}">
                <a16:creationId xmlns:a16="http://schemas.microsoft.com/office/drawing/2014/main" id="{B4A4D5CF-C4C7-450C-9334-31DAE7973B51}"/>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0" name="Graphic 29">
            <a:extLst>
              <a:ext uri="{FF2B5EF4-FFF2-40B4-BE49-F238E27FC236}">
                <a16:creationId xmlns:a16="http://schemas.microsoft.com/office/drawing/2014/main" id="{BD5B6EC9-6C56-4B67-B97E-62C7608F723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1757461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2160">
          <p15:clr>
            <a:srgbClr val="FBAE4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F991D5-199B-426D-9571-F9BA920D307B}"/>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7" name="Text Placeholder 2">
            <a:extLst>
              <a:ext uri="{FF2B5EF4-FFF2-40B4-BE49-F238E27FC236}">
                <a16:creationId xmlns:a16="http://schemas.microsoft.com/office/drawing/2014/main" id="{DB04D166-4958-9349-BD73-4AD540758DF4}"/>
              </a:ext>
            </a:extLst>
          </p:cNvPr>
          <p:cNvSpPr>
            <a:spLocks noGrp="1"/>
          </p:cNvSpPr>
          <p:nvPr>
            <p:ph type="body" sz="quarter" idx="11"/>
          </p:nvPr>
        </p:nvSpPr>
        <p:spPr>
          <a:xfrm>
            <a:off x="5410202"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0" name="TextBox 9">
            <a:extLst>
              <a:ext uri="{FF2B5EF4-FFF2-40B4-BE49-F238E27FC236}">
                <a16:creationId xmlns:a16="http://schemas.microsoft.com/office/drawing/2014/main" id="{76D83C91-857A-4B26-8D8A-56951DA295AF}"/>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6" name="TextBox 5">
            <a:extLst>
              <a:ext uri="{FF2B5EF4-FFF2-40B4-BE49-F238E27FC236}">
                <a16:creationId xmlns:a16="http://schemas.microsoft.com/office/drawing/2014/main" id="{AA7981E2-A37D-44F7-9BC3-BADD5267227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2" name="Graphic 11">
            <a:extLst>
              <a:ext uri="{FF2B5EF4-FFF2-40B4-BE49-F238E27FC236}">
                <a16:creationId xmlns:a16="http://schemas.microsoft.com/office/drawing/2014/main" id="{E07FB442-219B-44B4-AD5F-F32C15ED6BA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3" name="Rectangle 82">
            <a:extLst>
              <a:ext uri="{FF2B5EF4-FFF2-40B4-BE49-F238E27FC236}">
                <a16:creationId xmlns:a16="http://schemas.microsoft.com/office/drawing/2014/main" id="{5DEB0253-B61C-4C06-B8BF-8EE16408EB1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551740332"/>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Quote - Gray">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0" name="Picture 9" descr="Logo&#10;&#10;Description automatically generated">
            <a:extLst>
              <a:ext uri="{FF2B5EF4-FFF2-40B4-BE49-F238E27FC236}">
                <a16:creationId xmlns:a16="http://schemas.microsoft.com/office/drawing/2014/main" id="{C7F45CD2-0507-4E64-B158-16FDC542385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7" name="Text Placeholder 2">
            <a:extLst>
              <a:ext uri="{FF2B5EF4-FFF2-40B4-BE49-F238E27FC236}">
                <a16:creationId xmlns:a16="http://schemas.microsoft.com/office/drawing/2014/main" id="{2E99A931-BFA9-5441-87EA-3CF04D14260C}"/>
              </a:ext>
            </a:extLst>
          </p:cNvPr>
          <p:cNvSpPr>
            <a:spLocks noGrp="1"/>
          </p:cNvSpPr>
          <p:nvPr>
            <p:ph type="body" sz="quarter" idx="10"/>
          </p:nvPr>
        </p:nvSpPr>
        <p:spPr>
          <a:xfrm>
            <a:off x="5410200"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523A58EC-AF56-4ACE-99F7-40FDEFE6CA3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32FF630E-A1BB-4624-BDA0-23B817EB760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8" name="Rectangle 82">
            <a:extLst>
              <a:ext uri="{FF2B5EF4-FFF2-40B4-BE49-F238E27FC236}">
                <a16:creationId xmlns:a16="http://schemas.microsoft.com/office/drawing/2014/main" id="{5EEC0B24-129B-4EC5-975C-C51DF6D5D40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1" name="Graphic 10">
            <a:extLst>
              <a:ext uri="{FF2B5EF4-FFF2-40B4-BE49-F238E27FC236}">
                <a16:creationId xmlns:a16="http://schemas.microsoft.com/office/drawing/2014/main" id="{DF77B03D-52D0-44B7-A11D-C6D7C8F4D69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04141967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Quote - White">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2142602" y="2091325"/>
            <a:ext cx="7906795" cy="2675350"/>
          </a:xfrm>
        </p:spPr>
        <p:txBody>
          <a:bodyPr anchor="ctr" anchorCtr="0">
            <a:normAutofit/>
          </a:bodyPr>
          <a:lstStyle>
            <a:lvl1pPr algn="ctr">
              <a:lnSpc>
                <a:spcPct val="100000"/>
              </a:lnSpc>
              <a:defRPr sz="2400">
                <a:solidFill>
                  <a:schemeClr val="tx1"/>
                </a:solidFill>
                <a:latin typeface="+mj-lt"/>
              </a:defRPr>
            </a:lvl1pPr>
            <a:lvl2pPr algn="ctr">
              <a:lnSpc>
                <a:spcPct val="100000"/>
              </a:lnSpc>
              <a:spcBef>
                <a:spcPts val="0"/>
              </a:spcBef>
              <a:defRPr sz="1800">
                <a:solidFill>
                  <a:schemeClr val="accent1"/>
                </a:solidFill>
                <a:latin typeface="+mj-lt"/>
              </a:defRPr>
            </a:lvl2pPr>
            <a:lvl3pPr marL="0" indent="0" algn="ctr">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7" name="Picture 6" descr="Logo&#10;&#10;Description automatically generated">
            <a:extLst>
              <a:ext uri="{FF2B5EF4-FFF2-40B4-BE49-F238E27FC236}">
                <a16:creationId xmlns:a16="http://schemas.microsoft.com/office/drawing/2014/main" id="{6C7D283C-70D9-4F79-8CCF-D2CBB0F3466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pic>
        <p:nvPicPr>
          <p:cNvPr id="10" name="Picture 9" descr="Logo, icon, company name&#10;&#10;Description automatically generated">
            <a:extLst>
              <a:ext uri="{FF2B5EF4-FFF2-40B4-BE49-F238E27FC236}">
                <a16:creationId xmlns:a16="http://schemas.microsoft.com/office/drawing/2014/main" id="{C96BA8FE-3771-B54A-859B-C75E4B87088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28749" y="303323"/>
            <a:ext cx="2934502" cy="164592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2EEAE64F-E79B-A540-A03C-DED1488A624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628749" y="4908758"/>
            <a:ext cx="2934502" cy="1645920"/>
          </a:xfrm>
          <a:prstGeom prst="rect">
            <a:avLst/>
          </a:prstGeom>
        </p:spPr>
      </p:pic>
      <p:sp>
        <p:nvSpPr>
          <p:cNvPr id="12" name="TextBox 11">
            <a:extLst>
              <a:ext uri="{FF2B5EF4-FFF2-40B4-BE49-F238E27FC236}">
                <a16:creationId xmlns:a16="http://schemas.microsoft.com/office/drawing/2014/main" id="{ABC7BAB9-5828-4672-9095-605C815C6DA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0214915C-8206-4E74-A63E-C99114665E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2">
            <a:extLst>
              <a:ext uri="{FF2B5EF4-FFF2-40B4-BE49-F238E27FC236}">
                <a16:creationId xmlns:a16="http://schemas.microsoft.com/office/drawing/2014/main" id="{CA75BB9F-E74B-4526-972F-61B0B867B6A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3" name="Graphic 12">
            <a:extLst>
              <a:ext uri="{FF2B5EF4-FFF2-40B4-BE49-F238E27FC236}">
                <a16:creationId xmlns:a16="http://schemas.microsoft.com/office/drawing/2014/main" id="{8EE9B830-85A7-4002-B6FF-31E4D6C812F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09804460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Yellow ba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E9115E-63DF-4133-A626-4F14A7DBBDDE}"/>
              </a:ext>
            </a:extLst>
          </p:cNvPr>
          <p:cNvSpPr/>
          <p:nvPr/>
        </p:nvSpPr>
        <p:spPr>
          <a:xfrm>
            <a:off x="0" y="0"/>
            <a:ext cx="181722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9" name="Text Placeholder 2">
            <a:extLst>
              <a:ext uri="{FF2B5EF4-FFF2-40B4-BE49-F238E27FC236}">
                <a16:creationId xmlns:a16="http://schemas.microsoft.com/office/drawing/2014/main" id="{E634F3A4-2E2A-344D-B907-C0C95A55CA66}"/>
              </a:ext>
            </a:extLst>
          </p:cNvPr>
          <p:cNvSpPr>
            <a:spLocks noGrp="1"/>
          </p:cNvSpPr>
          <p:nvPr>
            <p:ph type="body" sz="quarter" idx="30" hasCustomPrompt="1"/>
          </p:nvPr>
        </p:nvSpPr>
        <p:spPr>
          <a:xfrm>
            <a:off x="1035702" y="639250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0" name="Picture 9">
            <a:extLst>
              <a:ext uri="{FF2B5EF4-FFF2-40B4-BE49-F238E27FC236}">
                <a16:creationId xmlns:a16="http://schemas.microsoft.com/office/drawing/2014/main" id="{65FB4FCC-3325-C845-9B15-E71FF67E5B1F}"/>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252075" y="6480100"/>
            <a:ext cx="552780" cy="179101"/>
          </a:xfrm>
          <a:prstGeom prst="rect">
            <a:avLst/>
          </a:prstGeom>
        </p:spPr>
      </p:pic>
      <p:sp>
        <p:nvSpPr>
          <p:cNvPr id="13" name="TextBox 12">
            <a:extLst>
              <a:ext uri="{FF2B5EF4-FFF2-40B4-BE49-F238E27FC236}">
                <a16:creationId xmlns:a16="http://schemas.microsoft.com/office/drawing/2014/main" id="{9AF450C2-6363-4814-A024-A7534AF61432}"/>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763262023"/>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showMasterSp="0" preserve="1">
  <p:cSld name="Quote - Photo 1">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D6B00F83-3660-194B-97E0-4599783E6740}"/>
              </a:ext>
            </a:extLst>
          </p:cNvPr>
          <p:cNvSpPr>
            <a:spLocks noGrp="1"/>
          </p:cNvSpPr>
          <p:nvPr>
            <p:ph type="body" sz="quarter" idx="12"/>
          </p:nvPr>
        </p:nvSpPr>
        <p:spPr>
          <a:xfrm>
            <a:off x="609600"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71881BD6-5C0C-4CDA-94FE-9534E908DD6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78C31686-0601-49A1-A560-B36639F0D21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8" name="Picture 7">
            <a:extLst>
              <a:ext uri="{FF2B5EF4-FFF2-40B4-BE49-F238E27FC236}">
                <a16:creationId xmlns:a16="http://schemas.microsoft.com/office/drawing/2014/main" id="{8B5B4EFF-0041-084A-B0F9-54D99AB17BB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2" name="Graphic 11">
            <a:extLst>
              <a:ext uri="{FF2B5EF4-FFF2-40B4-BE49-F238E27FC236}">
                <a16:creationId xmlns:a16="http://schemas.microsoft.com/office/drawing/2014/main" id="{DC41F9E0-99DE-4EF6-BE3B-F2A540D376B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3" name="Rectangle 82">
            <a:extLst>
              <a:ext uri="{FF2B5EF4-FFF2-40B4-BE49-F238E27FC236}">
                <a16:creationId xmlns:a16="http://schemas.microsoft.com/office/drawing/2014/main" id="{BD655E7D-751C-49ED-A7A4-343B011DCE2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83222427"/>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showMasterSp="0" preserve="1">
  <p:cSld name="Quote - Photo 2">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25E62AD0-7492-9248-A420-17A877239972}"/>
              </a:ext>
            </a:extLst>
          </p:cNvPr>
          <p:cNvSpPr>
            <a:spLocks noGrp="1"/>
          </p:cNvSpPr>
          <p:nvPr>
            <p:ph type="body" sz="quarter" idx="12"/>
          </p:nvPr>
        </p:nvSpPr>
        <p:spPr>
          <a:xfrm>
            <a:off x="609600" y="3810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2E345161-A988-430F-8F5D-2140002DC36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CD2F956-51D0-4CEA-A8C6-557C9124840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3D296CD9-FDC7-E14B-9F75-98F387A88DF4}"/>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0" name="Graphic 9">
            <a:extLst>
              <a:ext uri="{FF2B5EF4-FFF2-40B4-BE49-F238E27FC236}">
                <a16:creationId xmlns:a16="http://schemas.microsoft.com/office/drawing/2014/main" id="{A7AD0F4A-2811-4BB3-BD43-574EFBED6B0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D097AEDD-6F7D-491E-9022-5367E211A54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93633385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Big Statement - Blue">
    <p:bg>
      <p:bgPr>
        <a:solidFill>
          <a:schemeClr val="accent3"/>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7" name="Picture 6">
            <a:extLst>
              <a:ext uri="{FF2B5EF4-FFF2-40B4-BE49-F238E27FC236}">
                <a16:creationId xmlns:a16="http://schemas.microsoft.com/office/drawing/2014/main" id="{73636A9D-BC65-4B42-A456-9F235FD32DA4}"/>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Box 7">
            <a:extLst>
              <a:ext uri="{FF2B5EF4-FFF2-40B4-BE49-F238E27FC236}">
                <a16:creationId xmlns:a16="http://schemas.microsoft.com/office/drawing/2014/main" id="{76B624A7-6C4C-4B8C-B311-91708EF3AD8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3697C293-4151-4F45-BEFC-FBBBEE255F6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Graphic 8">
            <a:extLst>
              <a:ext uri="{FF2B5EF4-FFF2-40B4-BE49-F238E27FC236}">
                <a16:creationId xmlns:a16="http://schemas.microsoft.com/office/drawing/2014/main" id="{DE94B9AF-D958-42B7-9E0F-43B000094F3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4663C675-43E6-4D1C-ACEB-414C5A3B83A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78804672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1_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10886"/>
            <a:ext cx="12192000" cy="6858000"/>
          </a:xfrm>
        </p:spPr>
        <p:txBody>
          <a:bodyPr anchor="ctr"/>
          <a:lstStyle>
            <a:lvl1pPr algn="ctr">
              <a:defRPr>
                <a:solidFill>
                  <a:schemeClr val="bg1"/>
                </a:solidFill>
              </a:defRPr>
            </a:lvl1pPr>
          </a:lstStyle>
          <a:p>
            <a:r>
              <a:rPr lang="en-US"/>
              <a:t>Click icon to add picture</a:t>
            </a:r>
          </a:p>
        </p:txBody>
      </p:sp>
      <p:pic>
        <p:nvPicPr>
          <p:cNvPr id="7" name="Picture 6">
            <a:extLst>
              <a:ext uri="{FF2B5EF4-FFF2-40B4-BE49-F238E27FC236}">
                <a16:creationId xmlns:a16="http://schemas.microsoft.com/office/drawing/2014/main" id="{6F090D58-AEDB-42F6-B499-08E75F7E159B}"/>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 Placeholder 2">
            <a:extLst>
              <a:ext uri="{FF2B5EF4-FFF2-40B4-BE49-F238E27FC236}">
                <a16:creationId xmlns:a16="http://schemas.microsoft.com/office/drawing/2014/main" id="{864CFA36-6835-0746-9840-0E0BCAB2C9DD}"/>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ED516909-E1B2-444A-B3A8-7FCD52854F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0" name="TextBox 9">
            <a:extLst>
              <a:ext uri="{FF2B5EF4-FFF2-40B4-BE49-F238E27FC236}">
                <a16:creationId xmlns:a16="http://schemas.microsoft.com/office/drawing/2014/main" id="{944AB5A1-60F2-4271-9FAC-E31461C114A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Graphic 10">
            <a:extLst>
              <a:ext uri="{FF2B5EF4-FFF2-40B4-BE49-F238E27FC236}">
                <a16:creationId xmlns:a16="http://schemas.microsoft.com/office/drawing/2014/main" id="{0BB4048D-0888-4E8F-A04B-FB880F2766D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2" name="Rectangle 82">
            <a:extLst>
              <a:ext uri="{FF2B5EF4-FFF2-40B4-BE49-F238E27FC236}">
                <a16:creationId xmlns:a16="http://schemas.microsoft.com/office/drawing/2014/main" id="{0E46A227-F641-47B1-9A58-5EEE3D88792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54248615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showMasterSp="0" preserve="1">
  <p:cSld name="Big Statement - Light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10886"/>
            <a:ext cx="12192000" cy="6858000"/>
          </a:xfrm>
          <a:noFill/>
        </p:spPr>
        <p:txBody>
          <a:bodyPr anchor="ctr"/>
          <a:lstStyle>
            <a:lvl1pPr algn="ctr">
              <a:defRPr>
                <a:solidFill>
                  <a:schemeClr val="bg2"/>
                </a:solidFill>
              </a:defRPr>
            </a:lvl1pPr>
          </a:lstStyle>
          <a:p>
            <a:r>
              <a:rPr lang="en-US"/>
              <a:t>Click icon to add picture</a:t>
            </a:r>
          </a:p>
        </p:txBody>
      </p:sp>
      <p:sp>
        <p:nvSpPr>
          <p:cNvPr id="7" name="Text Placeholder 2">
            <a:extLst>
              <a:ext uri="{FF2B5EF4-FFF2-40B4-BE49-F238E27FC236}">
                <a16:creationId xmlns:a16="http://schemas.microsoft.com/office/drawing/2014/main" id="{AE1D89F0-AB54-E544-B426-C59272FE43D7}"/>
              </a:ext>
            </a:extLst>
          </p:cNvPr>
          <p:cNvSpPr>
            <a:spLocks noGrp="1"/>
          </p:cNvSpPr>
          <p:nvPr>
            <p:ph type="body" sz="quarter" idx="10"/>
          </p:nvPr>
        </p:nvSpPr>
        <p:spPr>
          <a:xfrm>
            <a:off x="609600" y="1611252"/>
            <a:ext cx="5784219" cy="1817748"/>
          </a:xfrm>
        </p:spPr>
        <p:txBody>
          <a:bodyPr anchor="t">
            <a:normAutofit/>
          </a:bodyPr>
          <a:lstStyle>
            <a:lvl1pPr>
              <a:lnSpc>
                <a:spcPct val="100000"/>
              </a:lnSpc>
              <a:defRPr sz="2800">
                <a:solidFill>
                  <a:schemeClr val="tx1"/>
                </a:solidFill>
                <a:latin typeface="+mj-lt"/>
              </a:defRPr>
            </a:lvl1pPr>
            <a:lvl2pPr>
              <a:lnSpc>
                <a:spcPct val="100000"/>
              </a:lnSpc>
              <a:spcBef>
                <a:spcPts val="0"/>
              </a:spcBef>
              <a:defRPr sz="1600">
                <a:solidFill>
                  <a:schemeClr val="accent1"/>
                </a:solidFill>
                <a:latin typeface="+mj-lt"/>
              </a:defRPr>
            </a:lvl2pPr>
            <a:lvl3pPr marL="0" indent="0">
              <a:lnSpc>
                <a:spcPct val="100000"/>
              </a:lnSpc>
              <a:spcBef>
                <a:spcPts val="0"/>
              </a:spcBef>
              <a:buFontTx/>
              <a:buNone/>
              <a:defRPr sz="1600">
                <a:solidFill>
                  <a:schemeClr val="tx1"/>
                </a:solidFill>
              </a:defRPr>
            </a:lvl3pPr>
            <a:lvl4pPr>
              <a:defRPr>
                <a:solidFill>
                  <a:schemeClr val="tx1"/>
                </a:solidFill>
              </a:defRPr>
            </a:lvl4pPr>
          </a:lstStyle>
          <a:p>
            <a:pPr lvl="0"/>
            <a:r>
              <a:rPr lang="en-US"/>
              <a:t>Click to edit Master text styles</a:t>
            </a:r>
          </a:p>
        </p:txBody>
      </p:sp>
      <p:pic>
        <p:nvPicPr>
          <p:cNvPr id="8" name="Picture 7" descr="Logo&#10;&#10;Description automatically generated">
            <a:extLst>
              <a:ext uri="{FF2B5EF4-FFF2-40B4-BE49-F238E27FC236}">
                <a16:creationId xmlns:a16="http://schemas.microsoft.com/office/drawing/2014/main" id="{6337524D-5A5E-48A2-BEB4-E3CD8A10DC4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0" name="TextBox 9">
            <a:extLst>
              <a:ext uri="{FF2B5EF4-FFF2-40B4-BE49-F238E27FC236}">
                <a16:creationId xmlns:a16="http://schemas.microsoft.com/office/drawing/2014/main" id="{C112A3CB-66FF-49A9-9F83-DC384BD34AB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2171590D-A924-4EC3-8C0E-CF38A11B8CC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287E25B-F496-48FB-A1F3-00BF981BCFB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2" name="Graphic 11">
            <a:extLst>
              <a:ext uri="{FF2B5EF4-FFF2-40B4-BE49-F238E27FC236}">
                <a16:creationId xmlns:a16="http://schemas.microsoft.com/office/drawing/2014/main" id="{AB2F443A-4766-448A-A9C1-4F04BB2A7F7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621135257"/>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Big Statement - Icons">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AA4E5295-54E4-5142-89B4-6296C4B8CFB4}"/>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12" name="Picture 11" descr="Logo&#10;&#10;Description automatically generated">
            <a:extLst>
              <a:ext uri="{FF2B5EF4-FFF2-40B4-BE49-F238E27FC236}">
                <a16:creationId xmlns:a16="http://schemas.microsoft.com/office/drawing/2014/main" id="{E79ADCA6-5135-4529-BEBF-9555A7E463A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9" name="Picture Placeholder 2">
            <a:extLst>
              <a:ext uri="{FF2B5EF4-FFF2-40B4-BE49-F238E27FC236}">
                <a16:creationId xmlns:a16="http://schemas.microsoft.com/office/drawing/2014/main" id="{C38F4279-0F64-1745-A6B8-C2704BC5A301}"/>
              </a:ext>
            </a:extLst>
          </p:cNvPr>
          <p:cNvSpPr>
            <a:spLocks noGrp="1" noChangeAspect="1"/>
          </p:cNvSpPr>
          <p:nvPr>
            <p:ph type="pic" sz="quarter" idx="36" hasCustomPrompt="1"/>
          </p:nvPr>
        </p:nvSpPr>
        <p:spPr>
          <a:xfrm>
            <a:off x="-830952" y="457200"/>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4" name="Picture Placeholder 2">
            <a:extLst>
              <a:ext uri="{FF2B5EF4-FFF2-40B4-BE49-F238E27FC236}">
                <a16:creationId xmlns:a16="http://schemas.microsoft.com/office/drawing/2014/main" id="{63AACBE6-E182-6345-AFB0-E51AFD9846EE}"/>
              </a:ext>
            </a:extLst>
          </p:cNvPr>
          <p:cNvSpPr>
            <a:spLocks noGrp="1" noChangeAspect="1"/>
          </p:cNvSpPr>
          <p:nvPr>
            <p:ph type="pic" sz="quarter" idx="37" hasCustomPrompt="1"/>
          </p:nvPr>
        </p:nvSpPr>
        <p:spPr>
          <a:xfrm>
            <a:off x="10741427" y="3920825"/>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1" name="TextBox 10">
            <a:extLst>
              <a:ext uri="{FF2B5EF4-FFF2-40B4-BE49-F238E27FC236}">
                <a16:creationId xmlns:a16="http://schemas.microsoft.com/office/drawing/2014/main" id="{F1B2706E-392F-4651-A72C-C804CD1AD8B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2F0567C7-587B-4D80-9DC9-AE3BEC155F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Rectangle 82">
            <a:extLst>
              <a:ext uri="{FF2B5EF4-FFF2-40B4-BE49-F238E27FC236}">
                <a16:creationId xmlns:a16="http://schemas.microsoft.com/office/drawing/2014/main" id="{55E5992C-6B07-4C78-96F0-0182579C0614}"/>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5" name="Graphic 14">
            <a:extLst>
              <a:ext uri="{FF2B5EF4-FFF2-40B4-BE49-F238E27FC236}">
                <a16:creationId xmlns:a16="http://schemas.microsoft.com/office/drawing/2014/main" id="{18E6F422-E210-43D8-AADA-2220E8CA49F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203150489"/>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showMasterSp="0" preserve="1">
  <p:cSld name="3_Quote - Photo - Light">
    <p:bg>
      <p:bgPr>
        <a:solidFill>
          <a:schemeClr val="bg1"/>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F536B2A-9621-8D43-9647-6BD326BB0E68}"/>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69F7283E-B18E-4891-9644-6A173F99F93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ADB3F41F-14AC-40D6-B66D-AAEADBE849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7" name="Picture 6" descr="Logo&#10;&#10;Description automatically generated">
            <a:extLst>
              <a:ext uri="{FF2B5EF4-FFF2-40B4-BE49-F238E27FC236}">
                <a16:creationId xmlns:a16="http://schemas.microsoft.com/office/drawing/2014/main" id="{D320A0BB-A1CC-7340-BA3E-73149B252CF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9" name="Rectangle 82">
            <a:extLst>
              <a:ext uri="{FF2B5EF4-FFF2-40B4-BE49-F238E27FC236}">
                <a16:creationId xmlns:a16="http://schemas.microsoft.com/office/drawing/2014/main" id="{9529F147-079C-485E-8EB3-35E144D2274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4CC11AF5-2860-4542-A810-735AFA563F4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25862720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0"/>
            <a:ext cx="12192000" cy="6858000"/>
          </a:xfrm>
        </p:spPr>
        <p:txBody>
          <a:bodyPr anchor="ctr"/>
          <a:lstStyle>
            <a:lvl1pPr algn="ctr">
              <a:defRPr>
                <a:solidFill>
                  <a:schemeClr val="bg1"/>
                </a:solidFill>
              </a:defRPr>
            </a:lvl1pPr>
          </a:lstStyle>
          <a:p>
            <a:r>
              <a:rPr lang="en-US"/>
              <a:t>Click icon to add picture</a:t>
            </a:r>
          </a:p>
        </p:txBody>
      </p:sp>
      <p:sp>
        <p:nvSpPr>
          <p:cNvPr id="7" name="Text Placeholder 2">
            <a:extLst>
              <a:ext uri="{FF2B5EF4-FFF2-40B4-BE49-F238E27FC236}">
                <a16:creationId xmlns:a16="http://schemas.microsoft.com/office/drawing/2014/main" id="{EF768C6C-CF58-204D-9B49-15E274BCFBD0}"/>
              </a:ext>
            </a:extLst>
          </p:cNvPr>
          <p:cNvSpPr>
            <a:spLocks noGrp="1"/>
          </p:cNvSpPr>
          <p:nvPr>
            <p:ph type="body" sz="quarter" idx="10"/>
          </p:nvPr>
        </p:nvSpPr>
        <p:spPr>
          <a:xfrm>
            <a:off x="1545336" y="2313432"/>
            <a:ext cx="9109288" cy="1640335"/>
          </a:xfrm>
        </p:spPr>
        <p:txBody>
          <a:bodyPr anchor="ctr" anchorCtr="0">
            <a:noAutofit/>
          </a:bodyPr>
          <a:lstStyle>
            <a:lvl1pPr algn="ctr">
              <a:lnSpc>
                <a:spcPct val="100000"/>
              </a:lnSpc>
              <a:spcBef>
                <a:spcPts val="0"/>
              </a:spcBef>
              <a:defRPr sz="54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CC770A6F-4F30-4069-B2E6-125B028194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68512FA1-C9F4-4FC5-8840-41326195738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8" name="Picture 7">
            <a:extLst>
              <a:ext uri="{FF2B5EF4-FFF2-40B4-BE49-F238E27FC236}">
                <a16:creationId xmlns:a16="http://schemas.microsoft.com/office/drawing/2014/main" id="{134EFCDF-3A0F-A74C-8E18-D7C3D5D52FF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0" name="Graphic 9">
            <a:extLst>
              <a:ext uri="{FF2B5EF4-FFF2-40B4-BE49-F238E27FC236}">
                <a16:creationId xmlns:a16="http://schemas.microsoft.com/office/drawing/2014/main" id="{C6E295A5-5AF7-4927-9ACA-D07BFA31244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C1B4EE23-3E7F-4607-8598-62877FA813E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05732424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8_Agenda">
    <p:spTree>
      <p:nvGrpSpPr>
        <p:cNvPr id="1" name=""/>
        <p:cNvGrpSpPr/>
        <p:nvPr/>
      </p:nvGrpSpPr>
      <p:grpSpPr>
        <a:xfrm>
          <a:off x="0" y="0"/>
          <a:ext cx="0" cy="0"/>
          <a:chOff x="0" y="0"/>
          <a:chExt cx="0" cy="0"/>
        </a:xfrm>
      </p:grpSpPr>
      <p:sp>
        <p:nvSpPr>
          <p:cNvPr id="34" name="Text Placeholder 2">
            <a:extLst>
              <a:ext uri="{FF2B5EF4-FFF2-40B4-BE49-F238E27FC236}">
                <a16:creationId xmlns:a16="http://schemas.microsoft.com/office/drawing/2014/main" id="{C9001175-7075-1645-A2F8-5CFF254A790F}"/>
              </a:ext>
            </a:extLst>
          </p:cNvPr>
          <p:cNvSpPr>
            <a:spLocks noGrp="1"/>
          </p:cNvSpPr>
          <p:nvPr>
            <p:ph type="body" sz="quarter" idx="10" hasCustomPrompt="1"/>
          </p:nvPr>
        </p:nvSpPr>
        <p:spPr>
          <a:xfrm>
            <a:off x="609600" y="4098631"/>
            <a:ext cx="5486400" cy="255210"/>
          </a:xfrm>
          <a:prstGeom prst="rect">
            <a:avLst/>
          </a:prstGeom>
        </p:spPr>
        <p:txBody>
          <a:bodyPr/>
          <a:lstStyle>
            <a:lvl1pPr>
              <a:defRPr sz="1300">
                <a:solidFill>
                  <a:schemeClr val="accent1"/>
                </a:solidFill>
                <a:latin typeface="+mn-lt"/>
              </a:defRPr>
            </a:lvl1pPr>
            <a:lvl2pPr marL="457200" indent="0">
              <a:buNone/>
              <a:defRPr/>
            </a:lvl2pPr>
          </a:lstStyle>
          <a:p>
            <a:pPr lvl="0"/>
            <a:r>
              <a:rPr lang="en-US"/>
              <a:t>For more information, please contact:</a:t>
            </a:r>
          </a:p>
        </p:txBody>
      </p:sp>
      <p:sp>
        <p:nvSpPr>
          <p:cNvPr id="37" name="Text Placeholder 3">
            <a:extLst>
              <a:ext uri="{FF2B5EF4-FFF2-40B4-BE49-F238E27FC236}">
                <a16:creationId xmlns:a16="http://schemas.microsoft.com/office/drawing/2014/main" id="{07BDC76E-3EAD-FF42-A2C0-030580EC536D}"/>
              </a:ext>
            </a:extLst>
          </p:cNvPr>
          <p:cNvSpPr>
            <a:spLocks noGrp="1"/>
          </p:cNvSpPr>
          <p:nvPr>
            <p:ph type="body" sz="quarter" idx="33" hasCustomPrompt="1"/>
          </p:nvPr>
        </p:nvSpPr>
        <p:spPr>
          <a:xfrm>
            <a:off x="609600" y="4456611"/>
            <a:ext cx="5283200"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46" name="Straight Connector 45">
            <a:extLst>
              <a:ext uri="{FF2B5EF4-FFF2-40B4-BE49-F238E27FC236}">
                <a16:creationId xmlns:a16="http://schemas.microsoft.com/office/drawing/2014/main" id="{131DD59B-560C-1E42-BC4F-D82BCCB9388E}"/>
              </a:ext>
            </a:extLst>
          </p:cNvPr>
          <p:cNvCxnSpPr>
            <a:cxnSpLocks/>
          </p:cNvCxnSpPr>
          <p:nvPr/>
        </p:nvCxnSpPr>
        <p:spPr>
          <a:xfrm>
            <a:off x="609600" y="4369549"/>
            <a:ext cx="5283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Text Placeholder 3">
            <a:extLst>
              <a:ext uri="{FF2B5EF4-FFF2-40B4-BE49-F238E27FC236}">
                <a16:creationId xmlns:a16="http://schemas.microsoft.com/office/drawing/2014/main" id="{038108E8-A91B-544B-AE58-E579F97F32F2}"/>
              </a:ext>
            </a:extLst>
          </p:cNvPr>
          <p:cNvSpPr>
            <a:spLocks noGrp="1"/>
          </p:cNvSpPr>
          <p:nvPr>
            <p:ph type="body" sz="quarter" idx="34" hasCustomPrompt="1"/>
          </p:nvPr>
        </p:nvSpPr>
        <p:spPr>
          <a:xfrm>
            <a:off x="6260494" y="4456611"/>
            <a:ext cx="5321905"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51" name="Straight Connector 50">
            <a:extLst>
              <a:ext uri="{FF2B5EF4-FFF2-40B4-BE49-F238E27FC236}">
                <a16:creationId xmlns:a16="http://schemas.microsoft.com/office/drawing/2014/main" id="{892F71DB-5BDC-4740-BCA4-437EB0A68AB1}"/>
              </a:ext>
            </a:extLst>
          </p:cNvPr>
          <p:cNvCxnSpPr>
            <a:cxnSpLocks/>
          </p:cNvCxnSpPr>
          <p:nvPr/>
        </p:nvCxnSpPr>
        <p:spPr>
          <a:xfrm>
            <a:off x="6260496" y="4369549"/>
            <a:ext cx="5321905"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8DC9CEBF-A997-3847-A730-F505EFD8210D}"/>
              </a:ext>
            </a:extLst>
          </p:cNvPr>
          <p:cNvSpPr txBox="1">
            <a:spLocks/>
          </p:cNvSpPr>
          <p:nvPr/>
        </p:nvSpPr>
        <p:spPr>
          <a:xfrm>
            <a:off x="609600" y="2335492"/>
            <a:ext cx="10972800" cy="1318883"/>
          </a:xfrm>
          <a:prstGeom prst="rect">
            <a:avLst/>
          </a:prstGeom>
        </p:spPr>
        <p:txBody>
          <a:bodyPr vert="horz" lIns="0" tIns="0" rIns="0" bIns="91440" rtlCol="0" anchor="t" anchorCtr="0">
            <a:noAutofit/>
          </a:bodyPr>
          <a:lstStyle>
            <a:lvl1pPr algn="l" defTabSz="914400" rtl="0" eaLnBrk="1" latinLnBrk="0" hangingPunct="1">
              <a:lnSpc>
                <a:spcPct val="90000"/>
              </a:lnSpc>
              <a:spcBef>
                <a:spcPct val="0"/>
              </a:spcBef>
              <a:buNone/>
              <a:defRPr sz="6000" kern="1200">
                <a:solidFill>
                  <a:schemeClr val="accent1"/>
                </a:solidFill>
                <a:latin typeface="Visa Dialect Medium" pitchFamily="2" charset="0"/>
                <a:ea typeface="+mj-ea"/>
                <a:cs typeface="+mj-cs"/>
              </a:defRPr>
            </a:lvl1pPr>
          </a:lstStyle>
          <a:p>
            <a:r>
              <a:rPr lang="en-US" sz="8000" spc="-150"/>
              <a:t>Thank you</a:t>
            </a:r>
          </a:p>
        </p:txBody>
      </p:sp>
      <p:pic>
        <p:nvPicPr>
          <p:cNvPr id="11" name="Picture 10">
            <a:extLst>
              <a:ext uri="{FF2B5EF4-FFF2-40B4-BE49-F238E27FC236}">
                <a16:creationId xmlns:a16="http://schemas.microsoft.com/office/drawing/2014/main" id="{A93703EF-3215-7C4F-9099-263CB5440395}"/>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13" name="Picture 12" descr="Background pattern, rectangle&#10;&#10;Description automatically generated">
            <a:extLst>
              <a:ext uri="{FF2B5EF4-FFF2-40B4-BE49-F238E27FC236}">
                <a16:creationId xmlns:a16="http://schemas.microsoft.com/office/drawing/2014/main" id="{1158DE16-2738-D94E-92CB-790882C8E9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14" name="TextBox 13">
            <a:extLst>
              <a:ext uri="{FF2B5EF4-FFF2-40B4-BE49-F238E27FC236}">
                <a16:creationId xmlns:a16="http://schemas.microsoft.com/office/drawing/2014/main" id="{A72438FC-1EF6-4544-9CC6-2A755FA71C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9F5E8F3-335C-4384-B1FF-B8461A4CD1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FF082EAE-B6FC-4B36-9523-D2E76077D8B1}"/>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BAD20CDC-AF6E-4D4B-B7CE-63543EEAD8F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276547953"/>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44">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560">
          <p15:clr>
            <a:srgbClr val="FBAE4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3_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Box 8">
            <a:extLst>
              <a:ext uri="{FF2B5EF4-FFF2-40B4-BE49-F238E27FC236}">
                <a16:creationId xmlns:a16="http://schemas.microsoft.com/office/drawing/2014/main" id="{822A93CE-8ECC-45F5-AEF3-66B86A05880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34ADE85-FE04-4C1D-A0E3-C416257E524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5" name="Graphic 4">
            <a:extLst>
              <a:ext uri="{FF2B5EF4-FFF2-40B4-BE49-F238E27FC236}">
                <a16:creationId xmlns:a16="http://schemas.microsoft.com/office/drawing/2014/main" id="{623F1296-C6EE-48BC-A658-6FFA134CDAE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7" name="Rectangle 82">
            <a:extLst>
              <a:ext uri="{FF2B5EF4-FFF2-40B4-BE49-F238E27FC236}">
                <a16:creationId xmlns:a16="http://schemas.microsoft.com/office/drawing/2014/main" id="{6C1945D4-C0C4-4AE0-AC47-E44CF829FD7D}"/>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25850119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 Right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457200"/>
            <a:ext cx="5334000" cy="5753100"/>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Content Placeholder 2">
            <a:extLst>
              <a:ext uri="{FF2B5EF4-FFF2-40B4-BE49-F238E27FC236}">
                <a16:creationId xmlns:a16="http://schemas.microsoft.com/office/drawing/2014/main" id="{BA3EE50D-9DEA-9149-9049-FE0CE78B8409}"/>
              </a:ext>
            </a:extLst>
          </p:cNvPr>
          <p:cNvSpPr>
            <a:spLocks noGrp="1"/>
          </p:cNvSpPr>
          <p:nvPr>
            <p:ph sz="quarter" idx="31"/>
          </p:nvPr>
        </p:nvSpPr>
        <p:spPr>
          <a:xfrm>
            <a:off x="609600" y="1600200"/>
            <a:ext cx="5283200" cy="4610100"/>
          </a:xfrm>
        </p:spPr>
        <p:txBody>
          <a:bodyPr>
            <a:noAutofit/>
          </a:bodyPr>
          <a:lstStyle>
            <a:lvl1pPr>
              <a:spcBef>
                <a:spcPts val="600"/>
              </a:spcBef>
              <a:defRPr sz="1600">
                <a:solidFill>
                  <a:schemeClr val="accent1"/>
                </a:solidFill>
                <a:latin typeface="+mj-lt"/>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vl6pPr>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Placeholder 1">
            <a:extLst>
              <a:ext uri="{FF2B5EF4-FFF2-40B4-BE49-F238E27FC236}">
                <a16:creationId xmlns:a16="http://schemas.microsoft.com/office/drawing/2014/main" id="{B507D2AF-B968-8540-AB96-D7091A82A25C}"/>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86C401AA-42D6-3744-80D1-D2B7F64C7D8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 Placeholder 2">
            <a:extLst>
              <a:ext uri="{FF2B5EF4-FFF2-40B4-BE49-F238E27FC236}">
                <a16:creationId xmlns:a16="http://schemas.microsoft.com/office/drawing/2014/main" id="{7EA35D1E-0E4D-41D1-B3C9-24F69D3E0FF5}"/>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2" name="TextBox 11">
            <a:extLst>
              <a:ext uri="{FF2B5EF4-FFF2-40B4-BE49-F238E27FC236}">
                <a16:creationId xmlns:a16="http://schemas.microsoft.com/office/drawing/2014/main" id="{277C0976-1302-44F0-A85F-0BB135AF80CD}"/>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8454933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4_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A0D9A1-9E83-48FE-BA25-BF5B3FC5241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pic>
        <p:nvPicPr>
          <p:cNvPr id="8" name="Picture 7">
            <a:extLst>
              <a:ext uri="{FF2B5EF4-FFF2-40B4-BE49-F238E27FC236}">
                <a16:creationId xmlns:a16="http://schemas.microsoft.com/office/drawing/2014/main" id="{0AF825AC-87A8-4DE1-883F-A7D4E837D147}"/>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9" name="Picture 8" descr="Background pattern, rectangle&#10;&#10;Description automatically generated">
            <a:extLst>
              <a:ext uri="{FF2B5EF4-FFF2-40B4-BE49-F238E27FC236}">
                <a16:creationId xmlns:a16="http://schemas.microsoft.com/office/drawing/2014/main" id="{4C178F04-8C13-4DD6-BAE5-DE0ED7BE499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7" name="TextBox 6">
            <a:extLst>
              <a:ext uri="{FF2B5EF4-FFF2-40B4-BE49-F238E27FC236}">
                <a16:creationId xmlns:a16="http://schemas.microsoft.com/office/drawing/2014/main" id="{CA6CFD8C-17D1-4CF1-8DC5-0B8EBD70374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82">
            <a:extLst>
              <a:ext uri="{FF2B5EF4-FFF2-40B4-BE49-F238E27FC236}">
                <a16:creationId xmlns:a16="http://schemas.microsoft.com/office/drawing/2014/main" id="{1F225078-D262-47FA-B0A1-8B5542DC004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5A7296F1-C131-4225-AF9A-2EE33EEE341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74185272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p:cSld name="Title and Subhead - Blue">
    <p:bg>
      <p:bgPr>
        <a:solidFill>
          <a:schemeClr val="accent3"/>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solidFill>
                  <a:schemeClr val="bg1"/>
                </a:solidFill>
              </a:defRPr>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bg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pic>
        <p:nvPicPr>
          <p:cNvPr id="10" name="Picture 9">
            <a:extLst>
              <a:ext uri="{FF2B5EF4-FFF2-40B4-BE49-F238E27FC236}">
                <a16:creationId xmlns:a16="http://schemas.microsoft.com/office/drawing/2014/main" id="{F8BB0E5B-E71F-4DFB-B0A8-8288771CB65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1" name="TextBox 10">
            <a:extLst>
              <a:ext uri="{FF2B5EF4-FFF2-40B4-BE49-F238E27FC236}">
                <a16:creationId xmlns:a16="http://schemas.microsoft.com/office/drawing/2014/main" id="{5956CE09-72E4-4F2E-BB26-6A8A49D6757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Graphic 8">
            <a:extLst>
              <a:ext uri="{FF2B5EF4-FFF2-40B4-BE49-F238E27FC236}">
                <a16:creationId xmlns:a16="http://schemas.microsoft.com/office/drawing/2014/main" id="{560ACAD5-BE41-4375-8AF5-FE4014A3877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339E6AB4-C07A-4E22-A99C-EF0933C4985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802620816"/>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F9602-2B41-46BA-9D8D-C665678DA2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BB4EB79-848F-4CD8-8C6C-DFC6945829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A05BB1F-B34B-44A8-A1E1-A270EA99B7EF}"/>
              </a:ext>
            </a:extLst>
          </p:cNvPr>
          <p:cNvSpPr>
            <a:spLocks noGrp="1"/>
          </p:cNvSpPr>
          <p:nvPr>
            <p:ph type="dt" sz="half" idx="10"/>
          </p:nvPr>
        </p:nvSpPr>
        <p:spPr/>
        <p:txBody>
          <a:bodyPr/>
          <a:lstStyle/>
          <a:p>
            <a:fld id="{8CCAFCCB-C1F4-4FB5-9416-901D6905A24E}" type="datetimeFigureOut">
              <a:rPr lang="en-US" smtClean="0"/>
              <a:t>8/7/24</a:t>
            </a:fld>
            <a:endParaRPr lang="en-US"/>
          </a:p>
        </p:txBody>
      </p:sp>
      <p:sp>
        <p:nvSpPr>
          <p:cNvPr id="5" name="Footer Placeholder 4">
            <a:extLst>
              <a:ext uri="{FF2B5EF4-FFF2-40B4-BE49-F238E27FC236}">
                <a16:creationId xmlns:a16="http://schemas.microsoft.com/office/drawing/2014/main" id="{747BAE11-ACCB-41D8-9357-127D4C407B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84107A-0B26-4478-99D9-8D30185EDC90}"/>
              </a:ext>
            </a:extLst>
          </p:cNvPr>
          <p:cNvSpPr>
            <a:spLocks noGrp="1"/>
          </p:cNvSpPr>
          <p:nvPr>
            <p:ph type="sldNum" sz="quarter" idx="12"/>
          </p:nvPr>
        </p:nvSpPr>
        <p:spPr/>
        <p:txBody>
          <a:bodyPr/>
          <a:lstStyle/>
          <a:p>
            <a:fld id="{7CF0D62C-B364-48C5-A934-2F757D945817}" type="slidenum">
              <a:rPr lang="en-US" smtClean="0"/>
              <a:t>‹#›</a:t>
            </a:fld>
            <a:endParaRPr lang="en-US"/>
          </a:p>
        </p:txBody>
      </p:sp>
    </p:spTree>
    <p:extLst>
      <p:ext uri="{BB962C8B-B14F-4D97-AF65-F5344CB8AC3E}">
        <p14:creationId xmlns:p14="http://schemas.microsoft.com/office/powerpoint/2010/main" val="2618866011"/>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cSld name="1_Title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8" name="Text Placeholder 2">
            <a:extLst>
              <a:ext uri="{FF2B5EF4-FFF2-40B4-BE49-F238E27FC236}">
                <a16:creationId xmlns:a16="http://schemas.microsoft.com/office/drawing/2014/main" id="{BD64FBC7-0348-4FCB-B4CC-B3EBB7834800}"/>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 name="TextBox 2">
            <a:extLst>
              <a:ext uri="{FF2B5EF4-FFF2-40B4-BE49-F238E27FC236}">
                <a16:creationId xmlns:a16="http://schemas.microsoft.com/office/drawing/2014/main" id="{2CFB7A25-FD84-FE49-0C40-0EB9DAB2A57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4" name="TextBox 3">
            <a:extLst>
              <a:ext uri="{FF2B5EF4-FFF2-40B4-BE49-F238E27FC236}">
                <a16:creationId xmlns:a16="http://schemas.microsoft.com/office/drawing/2014/main" id="{B2591714-DDEC-1DF1-50E6-D9F9C24D68AB}"/>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6" name="Picture 5" descr="Logo&#10;&#10;Description automatically generated">
            <a:extLst>
              <a:ext uri="{FF2B5EF4-FFF2-40B4-BE49-F238E27FC236}">
                <a16:creationId xmlns:a16="http://schemas.microsoft.com/office/drawing/2014/main" id="{18FD09FE-BB64-3B77-57FD-64D3D417B04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1757522340"/>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p:cSld name="Section Header -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1" name="TextBox 10">
            <a:extLst>
              <a:ext uri="{FF2B5EF4-FFF2-40B4-BE49-F238E27FC236}">
                <a16:creationId xmlns:a16="http://schemas.microsoft.com/office/drawing/2014/main" id="{F21E25E2-478B-4A61-B489-BCCB76E32FAB}"/>
              </a:ext>
            </a:extLst>
          </p:cNvPr>
          <p:cNvSpPr txBox="1"/>
          <p:nvPr/>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9" name="TextBox 8">
            <a:extLst>
              <a:ext uri="{FF2B5EF4-FFF2-40B4-BE49-F238E27FC236}">
                <a16:creationId xmlns:a16="http://schemas.microsoft.com/office/drawing/2014/main" id="{0DD9929F-8F44-4512-A3C5-4A94AA39173E}"/>
              </a:ext>
            </a:extLst>
          </p:cNvPr>
          <p:cNvSpPr txBox="1"/>
          <p:nvPr/>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203012577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Section Header -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2" name="TextBox 1">
            <a:extLst>
              <a:ext uri="{FF2B5EF4-FFF2-40B4-BE49-F238E27FC236}">
                <a16:creationId xmlns:a16="http://schemas.microsoft.com/office/drawing/2014/main" id="{D09379F6-E593-2BB4-A9FF-4D8A3ED1B259}"/>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50645AA6-BDB2-6CE6-2529-82672632663A}"/>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19101766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Section Header - 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9E6CA2-344D-4DE3-AED7-2763D00E6F2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2" name="TextBox 1">
            <a:extLst>
              <a:ext uri="{FF2B5EF4-FFF2-40B4-BE49-F238E27FC236}">
                <a16:creationId xmlns:a16="http://schemas.microsoft.com/office/drawing/2014/main" id="{DABD1E2C-8816-5CDE-A990-266A2CB25ED2}"/>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3EF26F11-E81E-8611-34FB-BB4D73143380}"/>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411300177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Section Header - 4">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CB6150-C0E7-4A2D-82C2-2A7C8BF43AD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2" name="TextBox 1">
            <a:extLst>
              <a:ext uri="{FF2B5EF4-FFF2-40B4-BE49-F238E27FC236}">
                <a16:creationId xmlns:a16="http://schemas.microsoft.com/office/drawing/2014/main" id="{9F40A832-74F0-572F-3F8D-6AFB197616ED}"/>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2B35EF96-B383-9C23-6242-C430E541FBC8}"/>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19770859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Section Header - 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BAF715-EBE8-446C-91FD-813ACDD79FA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2" name="TextBox 1">
            <a:extLst>
              <a:ext uri="{FF2B5EF4-FFF2-40B4-BE49-F238E27FC236}">
                <a16:creationId xmlns:a16="http://schemas.microsoft.com/office/drawing/2014/main" id="{BA96B7D3-5432-2A3B-3371-340C882472AC}"/>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71FC6027-587D-C891-9120-97304EF878B2}"/>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103715268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Section Header - 6">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0B0A4C-A4E3-4EFF-811D-C8F7F71DDAD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2" name="TextBox 1">
            <a:extLst>
              <a:ext uri="{FF2B5EF4-FFF2-40B4-BE49-F238E27FC236}">
                <a16:creationId xmlns:a16="http://schemas.microsoft.com/office/drawing/2014/main" id="{8F7B1C4D-A42E-38F9-85D2-0616E3CD2480}"/>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5F9061C3-7E33-2C91-6215-9DB452343D4A}"/>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227544836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Column -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09600" y="1600201"/>
            <a:ext cx="5283200" cy="3145055"/>
          </a:xfrm>
          <a:solidFill>
            <a:schemeClr val="tx2"/>
          </a:solidFill>
        </p:spPr>
        <p:txBody>
          <a:bodyPr anchor="ctr" anchorCtr="0"/>
          <a:lstStyle>
            <a:lvl1pPr algn="ctr">
              <a:lnSpc>
                <a:spcPct val="100000"/>
              </a:lnSpc>
              <a:defRPr>
                <a:solidFill>
                  <a:schemeClr val="tx1"/>
                </a:solidFill>
                <a:latin typeface="+mn-lt"/>
              </a:defRPr>
            </a:lvl1pPr>
          </a:lstStyle>
          <a:p>
            <a:r>
              <a:rPr lang="en-US"/>
              <a:t>Drag picture to placeholder </a:t>
            </a:r>
            <a:br>
              <a:rPr lang="en-US"/>
            </a:br>
            <a:r>
              <a:rPr lang="en-US"/>
              <a:t>or click icon to add</a:t>
            </a:r>
          </a:p>
        </p:txBody>
      </p:sp>
      <p:sp>
        <p:nvSpPr>
          <p:cNvPr id="10" name="Picture Placeholder 2">
            <a:extLst>
              <a:ext uri="{FF2B5EF4-FFF2-40B4-BE49-F238E27FC236}">
                <a16:creationId xmlns:a16="http://schemas.microsoft.com/office/drawing/2014/main" id="{1656EAC5-6B5F-4341-86FF-B7369C9AD232}"/>
              </a:ext>
            </a:extLst>
          </p:cNvPr>
          <p:cNvSpPr>
            <a:spLocks noGrp="1"/>
          </p:cNvSpPr>
          <p:nvPr>
            <p:ph type="pic" sz="quarter" idx="29" hasCustomPrompt="1"/>
          </p:nvPr>
        </p:nvSpPr>
        <p:spPr>
          <a:xfrm>
            <a:off x="6258044" y="1600201"/>
            <a:ext cx="5334000" cy="3145055"/>
          </a:xfrm>
          <a:solidFill>
            <a:schemeClr val="tx2"/>
          </a:solidFill>
        </p:spPr>
        <p:txBody>
          <a:bodyPr anchor="ctr" anchorCtr="0"/>
          <a:lstStyle>
            <a:lvl1pPr marL="0" marR="0" indent="0" algn="ctr" defTabSz="914400" rtl="0" eaLnBrk="1" fontAlgn="auto" latinLnBrk="0" hangingPunct="1">
              <a:lnSpc>
                <a:spcPct val="10000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11" name="Straight Connector 10">
            <a:extLst>
              <a:ext uri="{FF2B5EF4-FFF2-40B4-BE49-F238E27FC236}">
                <a16:creationId xmlns:a16="http://schemas.microsoft.com/office/drawing/2014/main" id="{CAFFEF14-326C-4366-BE6C-30F2EAEF06F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2FCD28B-5132-4352-9BA2-B2C48B333EBA}"/>
              </a:ext>
            </a:extLst>
          </p:cNvPr>
          <p:cNvSpPr>
            <a:spLocks noGrp="1"/>
          </p:cNvSpPr>
          <p:nvPr>
            <p:ph type="body" sz="quarter" idx="30"/>
          </p:nvPr>
        </p:nvSpPr>
        <p:spPr>
          <a:xfrm>
            <a:off x="609600" y="4911693"/>
            <a:ext cx="5283200"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C7F8A7A-3661-4A31-988A-37E7A64D461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Title Placeholder 1">
            <a:extLst>
              <a:ext uri="{FF2B5EF4-FFF2-40B4-BE49-F238E27FC236}">
                <a16:creationId xmlns:a16="http://schemas.microsoft.com/office/drawing/2014/main" id="{13355B2A-3761-9B4A-A6CC-D82F751C56C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79978769-6475-654F-8177-443C3A323D9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3">
            <a:extLst>
              <a:ext uri="{FF2B5EF4-FFF2-40B4-BE49-F238E27FC236}">
                <a16:creationId xmlns:a16="http://schemas.microsoft.com/office/drawing/2014/main" id="{A6CC2593-E020-1C41-B3F8-AD259BDD41F3}"/>
              </a:ext>
            </a:extLst>
          </p:cNvPr>
          <p:cNvSpPr>
            <a:spLocks noGrp="1"/>
          </p:cNvSpPr>
          <p:nvPr>
            <p:ph type="body" sz="quarter" idx="33"/>
          </p:nvPr>
        </p:nvSpPr>
        <p:spPr>
          <a:xfrm>
            <a:off x="6258044" y="4911693"/>
            <a:ext cx="5324355"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Text Placeholder 2">
            <a:extLst>
              <a:ext uri="{FF2B5EF4-FFF2-40B4-BE49-F238E27FC236}">
                <a16:creationId xmlns:a16="http://schemas.microsoft.com/office/drawing/2014/main" id="{A20C8FAB-B5E8-442D-A62F-99296559BB93}"/>
              </a:ext>
            </a:extLst>
          </p:cNvPr>
          <p:cNvSpPr>
            <a:spLocks noGrp="1"/>
          </p:cNvSpPr>
          <p:nvPr>
            <p:ph type="body" sz="quarter" idx="34"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9C25A058-6D8A-48C9-B623-C447F7AFDC91}"/>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351370847"/>
      </p:ext>
    </p:extLst>
  </p:cSld>
  <p:clrMapOvr>
    <a:masterClrMapping/>
  </p:clrMapOvr>
  <p:extLst>
    <p:ext uri="{DCECCB84-F9BA-43D5-87BE-67443E8EF086}">
      <p15:sldGuideLst xmlns:p15="http://schemas.microsoft.com/office/powerpoint/2012/main">
        <p15:guide id="1" orient="horz" pos="3000">
          <p15:clr>
            <a:srgbClr val="FBAE40"/>
          </p15:clr>
        </p15:guide>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3096">
          <p15:clr>
            <a:srgbClr val="FBAE4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Section Header - 7">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82F6FB-6C88-4EEE-9198-A9B87177A1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2" name="TextBox 1">
            <a:extLst>
              <a:ext uri="{FF2B5EF4-FFF2-40B4-BE49-F238E27FC236}">
                <a16:creationId xmlns:a16="http://schemas.microsoft.com/office/drawing/2014/main" id="{492D309E-7CD4-909D-22EA-6ACEE7207314}"/>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921A3B1F-F2B1-F7DE-DFE9-8AD008D352EB}"/>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9403081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p:cSld name="Section Header - 8">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0" name="Picture 9">
            <a:extLst>
              <a:ext uri="{FF2B5EF4-FFF2-40B4-BE49-F238E27FC236}">
                <a16:creationId xmlns:a16="http://schemas.microsoft.com/office/drawing/2014/main" id="{2E749602-2703-420C-8E06-C21DD3AB922A}"/>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2" name="TextBox 1">
            <a:extLst>
              <a:ext uri="{FF2B5EF4-FFF2-40B4-BE49-F238E27FC236}">
                <a16:creationId xmlns:a16="http://schemas.microsoft.com/office/drawing/2014/main" id="{48C76D98-9B6D-048A-8175-6BF1CE286B01}"/>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7506692E-7F34-59B3-F80C-CCF66FBC73E5}"/>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243216748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Title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94826C0C-2EDB-488A-8715-85AF64027CCD}"/>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1" name="TextBox 10">
            <a:extLst>
              <a:ext uri="{FF2B5EF4-FFF2-40B4-BE49-F238E27FC236}">
                <a16:creationId xmlns:a16="http://schemas.microsoft.com/office/drawing/2014/main" id="{B5D785AC-4A3E-4F1C-B384-9A61E41DFD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6043146"/>
      </p:ext>
    </p:extLst>
  </p:cSld>
  <p:clrMapOvr>
    <a:masterClrMapping/>
  </p:clrMapOvr>
  <p:hf sldNum="0" hdr="0" dt="0"/>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1_Title Slide­ - Illustration Blue">
    <p:bg>
      <p:bgPr>
        <a:solidFill>
          <a:schemeClr val="accent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4192841633"/>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sp>
        <p:nvSpPr>
          <p:cNvPr id="12" name="TextBox 11">
            <a:extLst>
              <a:ext uri="{FF2B5EF4-FFF2-40B4-BE49-F238E27FC236}">
                <a16:creationId xmlns:a16="http://schemas.microsoft.com/office/drawing/2014/main" id="{5902A4BD-9D83-44B2-ACE3-88F0098F37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C8D9AF42-CC7A-4B9F-B211-4FF9B1A9EA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902657206"/>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cSld name="Q&amp;A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7DB8ED-D300-5B41-58CD-45CD57E93D5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609600" y="6444547"/>
            <a:ext cx="552780" cy="179101"/>
          </a:xfrm>
          <a:prstGeom prst="rect">
            <a:avLst/>
          </a:prstGeom>
        </p:spPr>
      </p:pic>
      <p:sp>
        <p:nvSpPr>
          <p:cNvPr id="3" name="TextBox 2">
            <a:extLst>
              <a:ext uri="{FF2B5EF4-FFF2-40B4-BE49-F238E27FC236}">
                <a16:creationId xmlns:a16="http://schemas.microsoft.com/office/drawing/2014/main" id="{DA8ED303-7981-4902-ADA0-4A9C654E4133}"/>
              </a:ext>
            </a:extLst>
          </p:cNvPr>
          <p:cNvSpPr txBox="1"/>
          <p:nvPr userDrawn="1"/>
        </p:nvSpPr>
        <p:spPr>
          <a:xfrm>
            <a:off x="9472795" y="6539146"/>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4" name="TextBox 3">
            <a:extLst>
              <a:ext uri="{FF2B5EF4-FFF2-40B4-BE49-F238E27FC236}">
                <a16:creationId xmlns:a16="http://schemas.microsoft.com/office/drawing/2014/main" id="{D52823FF-EE63-6AEB-B460-0BE456E742F9}"/>
              </a:ext>
            </a:extLst>
          </p:cNvPr>
          <p:cNvSpPr txBox="1"/>
          <p:nvPr userDrawn="1"/>
        </p:nvSpPr>
        <p:spPr>
          <a:xfrm>
            <a:off x="11546438" y="6539145"/>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32176975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cSld name="3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3" name="TextBox 2">
            <a:extLst>
              <a:ext uri="{FF2B5EF4-FFF2-40B4-BE49-F238E27FC236}">
                <a16:creationId xmlns:a16="http://schemas.microsoft.com/office/drawing/2014/main" id="{F4098E59-0001-3BDC-E5B1-B4DBD71B90EB}"/>
              </a:ext>
            </a:extLst>
          </p:cNvPr>
          <p:cNvSpPr txBox="1"/>
          <p:nvPr userDrawn="1"/>
        </p:nvSpPr>
        <p:spPr>
          <a:xfrm>
            <a:off x="9472795" y="6539146"/>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4" name="TextBox 3">
            <a:extLst>
              <a:ext uri="{FF2B5EF4-FFF2-40B4-BE49-F238E27FC236}">
                <a16:creationId xmlns:a16="http://schemas.microsoft.com/office/drawing/2014/main" id="{F1DE2451-52C9-ED50-D673-016B763BB75F}"/>
              </a:ext>
            </a:extLst>
          </p:cNvPr>
          <p:cNvSpPr txBox="1"/>
          <p:nvPr userDrawn="1"/>
        </p:nvSpPr>
        <p:spPr>
          <a:xfrm>
            <a:off x="11546438" y="6539145"/>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1278705564"/>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cSld name="Title Slide­ - Cut Out Photo 3">
    <p:bg>
      <p:bgPr>
        <a:solidFill>
          <a:schemeClr val="bg1"/>
        </a:solidFill>
        <a:effectLst/>
      </p:bgPr>
    </p:bg>
    <p:spTree>
      <p:nvGrpSpPr>
        <p:cNvPr id="1" name=""/>
        <p:cNvGrpSpPr/>
        <p:nvPr/>
      </p:nvGrpSpPr>
      <p:grpSpPr>
        <a:xfrm>
          <a:off x="0" y="0"/>
          <a:ext cx="0" cy="0"/>
          <a:chOff x="0" y="0"/>
          <a:chExt cx="0" cy="0"/>
        </a:xfrm>
      </p:grpSpPr>
      <p:pic>
        <p:nvPicPr>
          <p:cNvPr id="21" name="Picture 20" descr="Background pattern, rectangle&#10;&#10;Description automatically generated">
            <a:extLst>
              <a:ext uri="{FF2B5EF4-FFF2-40B4-BE49-F238E27FC236}">
                <a16:creationId xmlns:a16="http://schemas.microsoft.com/office/drawing/2014/main" id="{E8930F7D-FC4C-B545-BF55-6C2F96ED1D7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22" name="Picture 21" descr="A person holding a phone&#10;&#10;Description automatically generated with medium confidence">
            <a:extLst>
              <a:ext uri="{FF2B5EF4-FFF2-40B4-BE49-F238E27FC236}">
                <a16:creationId xmlns:a16="http://schemas.microsoft.com/office/drawing/2014/main" id="{7CF29D7B-D274-A24D-9456-1D142F993F1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111528" y="734453"/>
            <a:ext cx="3702286" cy="6123547"/>
          </a:xfrm>
          <a:prstGeom prst="rect">
            <a:avLst/>
          </a:prstGeom>
        </p:spPr>
      </p:pic>
      <p:sp>
        <p:nvSpPr>
          <p:cNvPr id="16" name="Title Placeholder 1">
            <a:extLst>
              <a:ext uri="{FF2B5EF4-FFF2-40B4-BE49-F238E27FC236}">
                <a16:creationId xmlns:a16="http://schemas.microsoft.com/office/drawing/2014/main" id="{A4B0D38C-5191-2A46-A65F-EB152D0EE137}"/>
              </a:ext>
            </a:extLst>
          </p:cNvPr>
          <p:cNvSpPr>
            <a:spLocks noGrp="1"/>
          </p:cNvSpPr>
          <p:nvPr>
            <p:ph type="title" hasCustomPrompt="1"/>
          </p:nvPr>
        </p:nvSpPr>
        <p:spPr>
          <a:xfrm>
            <a:off x="609600" y="1610833"/>
            <a:ext cx="5486400"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7" name="Text Placeholder 2">
            <a:extLst>
              <a:ext uri="{FF2B5EF4-FFF2-40B4-BE49-F238E27FC236}">
                <a16:creationId xmlns:a16="http://schemas.microsoft.com/office/drawing/2014/main" id="{AFAD9EF4-BFE4-544D-89ED-637CA0828522}"/>
              </a:ext>
            </a:extLst>
          </p:cNvPr>
          <p:cNvSpPr>
            <a:spLocks noGrp="1"/>
          </p:cNvSpPr>
          <p:nvPr>
            <p:ph type="body" sz="quarter" idx="10" hasCustomPrompt="1"/>
          </p:nvPr>
        </p:nvSpPr>
        <p:spPr>
          <a:xfrm>
            <a:off x="609599" y="2647860"/>
            <a:ext cx="5486399"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8" name="Picture 17">
            <a:extLst>
              <a:ext uri="{FF2B5EF4-FFF2-40B4-BE49-F238E27FC236}">
                <a16:creationId xmlns:a16="http://schemas.microsoft.com/office/drawing/2014/main" id="{EEF24CA7-7CB8-2447-9C3C-B88313F9FBC1}"/>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534953" y="385590"/>
            <a:ext cx="836212" cy="270932"/>
          </a:xfrm>
          <a:prstGeom prst="rect">
            <a:avLst/>
          </a:prstGeom>
        </p:spPr>
      </p:pic>
      <p:pic>
        <p:nvPicPr>
          <p:cNvPr id="23" name="Picture 22" descr="A picture containing person, dog&#10;&#10;Description automatically generated">
            <a:extLst>
              <a:ext uri="{FF2B5EF4-FFF2-40B4-BE49-F238E27FC236}">
                <a16:creationId xmlns:a16="http://schemas.microsoft.com/office/drawing/2014/main" id="{30F7D106-CE35-E242-B8C0-5B06D3A2CE6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07833" y="3909462"/>
            <a:ext cx="2726676" cy="2781331"/>
          </a:xfrm>
          <a:prstGeom prst="rect">
            <a:avLst/>
          </a:prstGeom>
        </p:spPr>
      </p:pic>
      <p:sp>
        <p:nvSpPr>
          <p:cNvPr id="10" name="TextBox 9">
            <a:extLst>
              <a:ext uri="{FF2B5EF4-FFF2-40B4-BE49-F238E27FC236}">
                <a16:creationId xmlns:a16="http://schemas.microsoft.com/office/drawing/2014/main" id="{81094A0A-76A3-1B45-9EF1-EF4320A30CC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1" name="TextBox 10">
            <a:extLst>
              <a:ext uri="{FF2B5EF4-FFF2-40B4-BE49-F238E27FC236}">
                <a16:creationId xmlns:a16="http://schemas.microsoft.com/office/drawing/2014/main" id="{63F4E884-A953-F146-98F1-8B4C5B6833E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FA3DEAE8-4A72-4BCE-B4E2-12326ADEF205}"/>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9152216"/>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cSld name="Title and Subhea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524684304"/>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userDrawn="1">
  <p:cSld name="Three Content - 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776EFEF-4B84-4297-84E3-6558A8A50112}"/>
              </a:ext>
            </a:extLst>
          </p:cNvPr>
          <p:cNvGraphicFramePr>
            <a:graphicFrameLocks noChangeAspect="1"/>
          </p:cNvGraphicFramePr>
          <p:nvPr userDrawn="1">
            <p:custDataLst>
              <p:tags r:id="rId1"/>
            </p:custDataLst>
            <p:extLst>
              <p:ext uri="{D42A27DB-BD31-4B8C-83A1-F6EECF244321}">
                <p14:modId xmlns:p14="http://schemas.microsoft.com/office/powerpoint/2010/main" val="25047468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8776EFEF-4B84-4297-84E3-6558A8A5011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7" name="Picture 16" descr="Logo&#10;&#10;Description automatically generated">
            <a:extLst>
              <a:ext uri="{FF2B5EF4-FFF2-40B4-BE49-F238E27FC236}">
                <a16:creationId xmlns:a16="http://schemas.microsoft.com/office/drawing/2014/main" id="{0838D896-7B63-466B-9032-10DAC8EC8BC4}"/>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3" name="Rectangle 82">
            <a:extLst>
              <a:ext uri="{FF2B5EF4-FFF2-40B4-BE49-F238E27FC236}">
                <a16:creationId xmlns:a16="http://schemas.microsoft.com/office/drawing/2014/main" id="{71DBFB0C-1ECC-44C0-9D78-9FD9A29ABDF7}"/>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4" name="Graphic 13">
            <a:extLst>
              <a:ext uri="{FF2B5EF4-FFF2-40B4-BE49-F238E27FC236}">
                <a16:creationId xmlns:a16="http://schemas.microsoft.com/office/drawing/2014/main" id="{F26EFA58-F5F2-4D22-B97F-A621909A846A}"/>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
        <p:nvSpPr>
          <p:cNvPr id="20" name="TextBox 19">
            <a:extLst>
              <a:ext uri="{FF2B5EF4-FFF2-40B4-BE49-F238E27FC236}">
                <a16:creationId xmlns:a16="http://schemas.microsoft.com/office/drawing/2014/main" id="{B00D4965-A59C-4419-B021-F20B435A14DA}"/>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25" name="TextBox 24">
            <a:extLst>
              <a:ext uri="{FF2B5EF4-FFF2-40B4-BE49-F238E27FC236}">
                <a16:creationId xmlns:a16="http://schemas.microsoft.com/office/drawing/2014/main" id="{9E5C892E-2395-4F12-B7A1-3909599CC6F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6" name="Text Placeholder 2">
            <a:extLst>
              <a:ext uri="{FF2B5EF4-FFF2-40B4-BE49-F238E27FC236}">
                <a16:creationId xmlns:a16="http://schemas.microsoft.com/office/drawing/2014/main" id="{35286532-C93D-42D4-B9F5-1EED06E5960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7" name="Content Placeholder 2">
            <a:extLst>
              <a:ext uri="{FF2B5EF4-FFF2-40B4-BE49-F238E27FC236}">
                <a16:creationId xmlns:a16="http://schemas.microsoft.com/office/drawing/2014/main" id="{F685452E-A688-4E57-ADF4-2847F2FE8367}"/>
              </a:ext>
            </a:extLst>
          </p:cNvPr>
          <p:cNvSpPr>
            <a:spLocks noGrp="1"/>
          </p:cNvSpPr>
          <p:nvPr>
            <p:ph sz="quarter" idx="11"/>
          </p:nvPr>
        </p:nvSpPr>
        <p:spPr>
          <a:xfrm>
            <a:off x="609600" y="1600200"/>
            <a:ext cx="3392360" cy="4610100"/>
          </a:xfrm>
        </p:spPr>
        <p:txBody>
          <a:bodyPr wrap="square">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28" name="Content Placeholder 2">
            <a:extLst>
              <a:ext uri="{FF2B5EF4-FFF2-40B4-BE49-F238E27FC236}">
                <a16:creationId xmlns:a16="http://schemas.microsoft.com/office/drawing/2014/main" id="{59F27582-FC77-4983-95ED-134BF12F3B28}"/>
              </a:ext>
            </a:extLst>
          </p:cNvPr>
          <p:cNvSpPr>
            <a:spLocks noGrp="1"/>
          </p:cNvSpPr>
          <p:nvPr>
            <p:ph sz="quarter" idx="33"/>
          </p:nvPr>
        </p:nvSpPr>
        <p:spPr>
          <a:xfrm>
            <a:off x="4402667" y="1600200"/>
            <a:ext cx="3392360" cy="4610100"/>
          </a:xfrm>
        </p:spPr>
        <p:txBody>
          <a:bodyPr wrap="square">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29" name="Content Placeholder 2">
            <a:extLst>
              <a:ext uri="{FF2B5EF4-FFF2-40B4-BE49-F238E27FC236}">
                <a16:creationId xmlns:a16="http://schemas.microsoft.com/office/drawing/2014/main" id="{0E7E72C4-7C78-4FA3-959D-44443B6AFED1}"/>
              </a:ext>
            </a:extLst>
          </p:cNvPr>
          <p:cNvSpPr>
            <a:spLocks noGrp="1"/>
          </p:cNvSpPr>
          <p:nvPr>
            <p:ph sz="quarter" idx="34"/>
          </p:nvPr>
        </p:nvSpPr>
        <p:spPr>
          <a:xfrm>
            <a:off x="8187267" y="1600200"/>
            <a:ext cx="3392360" cy="4610100"/>
          </a:xfrm>
        </p:spPr>
        <p:txBody>
          <a:bodyPr wrap="square">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Tree>
    <p:extLst>
      <p:ext uri="{BB962C8B-B14F-4D97-AF65-F5344CB8AC3E}">
        <p14:creationId xmlns:p14="http://schemas.microsoft.com/office/powerpoint/2010/main" val="1840994766"/>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hree Column - Photo">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Picture Placeholder 2">
            <a:extLst>
              <a:ext uri="{FF2B5EF4-FFF2-40B4-BE49-F238E27FC236}">
                <a16:creationId xmlns:a16="http://schemas.microsoft.com/office/drawing/2014/main" id="{2E527502-AB0B-EA4C-93C1-E50D3BB46AEA}"/>
              </a:ext>
            </a:extLst>
          </p:cNvPr>
          <p:cNvSpPr>
            <a:spLocks noGrp="1"/>
          </p:cNvSpPr>
          <p:nvPr>
            <p:ph type="pic" sz="quarter" idx="33" hasCustomPrompt="1"/>
          </p:nvPr>
        </p:nvSpPr>
        <p:spPr>
          <a:xfrm>
            <a:off x="609600" y="1600201"/>
            <a:ext cx="3403600"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Picture Placeholder 2">
            <a:extLst>
              <a:ext uri="{FF2B5EF4-FFF2-40B4-BE49-F238E27FC236}">
                <a16:creationId xmlns:a16="http://schemas.microsoft.com/office/drawing/2014/main" id="{6B953B14-58B5-F64D-856E-665137C4F443}"/>
              </a:ext>
            </a:extLst>
          </p:cNvPr>
          <p:cNvSpPr>
            <a:spLocks noGrp="1"/>
          </p:cNvSpPr>
          <p:nvPr>
            <p:ph type="pic" sz="quarter" idx="34" hasCustomPrompt="1"/>
          </p:nvPr>
        </p:nvSpPr>
        <p:spPr>
          <a:xfrm>
            <a:off x="4429455" y="1600201"/>
            <a:ext cx="3352801"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Picture Placeholder 2">
            <a:extLst>
              <a:ext uri="{FF2B5EF4-FFF2-40B4-BE49-F238E27FC236}">
                <a16:creationId xmlns:a16="http://schemas.microsoft.com/office/drawing/2014/main" id="{D14F8D7C-7F6F-6143-9DE4-868B2E38A178}"/>
              </a:ext>
            </a:extLst>
          </p:cNvPr>
          <p:cNvSpPr>
            <a:spLocks noGrp="1"/>
          </p:cNvSpPr>
          <p:nvPr>
            <p:ph type="pic" sz="quarter" idx="35" hasCustomPrompt="1"/>
          </p:nvPr>
        </p:nvSpPr>
        <p:spPr>
          <a:xfrm>
            <a:off x="8178797" y="1600201"/>
            <a:ext cx="3403603"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Title Placeholder 1">
            <a:extLst>
              <a:ext uri="{FF2B5EF4-FFF2-40B4-BE49-F238E27FC236}">
                <a16:creationId xmlns:a16="http://schemas.microsoft.com/office/drawing/2014/main" id="{5472EF8D-56BE-AB48-A5F9-187114E95501}"/>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7" name="Text Placeholder 2">
            <a:extLst>
              <a:ext uri="{FF2B5EF4-FFF2-40B4-BE49-F238E27FC236}">
                <a16:creationId xmlns:a16="http://schemas.microsoft.com/office/drawing/2014/main" id="{A5C8DF82-7F60-4849-A43B-8F4B9B5F0CAF}"/>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3">
            <a:extLst>
              <a:ext uri="{FF2B5EF4-FFF2-40B4-BE49-F238E27FC236}">
                <a16:creationId xmlns:a16="http://schemas.microsoft.com/office/drawing/2014/main" id="{FCDCA026-D514-4D4B-AB98-08252DB87D8D}"/>
              </a:ext>
            </a:extLst>
          </p:cNvPr>
          <p:cNvSpPr>
            <a:spLocks noGrp="1"/>
          </p:cNvSpPr>
          <p:nvPr>
            <p:ph type="body" sz="quarter" idx="39"/>
          </p:nvPr>
        </p:nvSpPr>
        <p:spPr>
          <a:xfrm>
            <a:off x="609600" y="4911693"/>
            <a:ext cx="3423314"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3">
            <a:extLst>
              <a:ext uri="{FF2B5EF4-FFF2-40B4-BE49-F238E27FC236}">
                <a16:creationId xmlns:a16="http://schemas.microsoft.com/office/drawing/2014/main" id="{3DF9BFF8-0532-EE45-9739-4B50F601F775}"/>
              </a:ext>
            </a:extLst>
          </p:cNvPr>
          <p:cNvSpPr>
            <a:spLocks noGrp="1"/>
          </p:cNvSpPr>
          <p:nvPr>
            <p:ph type="body" sz="quarter" idx="40"/>
          </p:nvPr>
        </p:nvSpPr>
        <p:spPr>
          <a:xfrm>
            <a:off x="4429245" y="4911693"/>
            <a:ext cx="3343155"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3">
            <a:extLst>
              <a:ext uri="{FF2B5EF4-FFF2-40B4-BE49-F238E27FC236}">
                <a16:creationId xmlns:a16="http://schemas.microsoft.com/office/drawing/2014/main" id="{482BB9B5-C539-B147-9A3E-C09EB047C386}"/>
              </a:ext>
            </a:extLst>
          </p:cNvPr>
          <p:cNvSpPr>
            <a:spLocks noGrp="1"/>
          </p:cNvSpPr>
          <p:nvPr>
            <p:ph type="body" sz="quarter" idx="41"/>
          </p:nvPr>
        </p:nvSpPr>
        <p:spPr>
          <a:xfrm>
            <a:off x="8191017" y="4911693"/>
            <a:ext cx="3403603"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2">
            <a:extLst>
              <a:ext uri="{FF2B5EF4-FFF2-40B4-BE49-F238E27FC236}">
                <a16:creationId xmlns:a16="http://schemas.microsoft.com/office/drawing/2014/main" id="{895D6732-2623-4CB4-8051-6CEEC811E463}"/>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B94D2990-D9A0-4941-85AE-BF47A35045B1}"/>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864485857"/>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userDrawn="1">
  <p:cSld name="1_Quick Win">
    <p:spTree>
      <p:nvGrpSpPr>
        <p:cNvPr id="1" name=""/>
        <p:cNvGrpSpPr/>
        <p:nvPr/>
      </p:nvGrpSpPr>
      <p:grpSpPr>
        <a:xfrm>
          <a:off x="0" y="0"/>
          <a:ext cx="0" cy="0"/>
          <a:chOff x="0" y="0"/>
          <a:chExt cx="0" cy="0"/>
        </a:xfrm>
      </p:grpSpPr>
      <p:graphicFrame>
        <p:nvGraphicFramePr>
          <p:cNvPr id="30" name="Object 29" hidden="1">
            <a:extLst>
              <a:ext uri="{FF2B5EF4-FFF2-40B4-BE49-F238E27FC236}">
                <a16:creationId xmlns:a16="http://schemas.microsoft.com/office/drawing/2014/main" id="{640CA6D4-7D60-1C6F-9975-6333ACF9DF8D}"/>
              </a:ext>
            </a:extLst>
          </p:cNvPr>
          <p:cNvGraphicFramePr>
            <a:graphicFrameLocks noChangeAspect="1"/>
          </p:cNvGraphicFramePr>
          <p:nvPr userDrawn="1">
            <p:custDataLst>
              <p:tags r:id="rId1"/>
            </p:custDataLst>
            <p:extLst>
              <p:ext uri="{D42A27DB-BD31-4B8C-83A1-F6EECF244321}">
                <p14:modId xmlns:p14="http://schemas.microsoft.com/office/powerpoint/2010/main" val="32788158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0" name="Object 29" hidden="1">
                        <a:extLst>
                          <a:ext uri="{FF2B5EF4-FFF2-40B4-BE49-F238E27FC236}">
                            <a16:creationId xmlns:a16="http://schemas.microsoft.com/office/drawing/2014/main" id="{640CA6D4-7D60-1C6F-9975-6333ACF9DF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4" name="Rectangle 43">
            <a:extLst>
              <a:ext uri="{FF2B5EF4-FFF2-40B4-BE49-F238E27FC236}">
                <a16:creationId xmlns:a16="http://schemas.microsoft.com/office/drawing/2014/main" id="{64B5AF04-C2F9-3DD7-80A8-008D77A75579}"/>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8D217381-E3DD-48E0-57F4-ECDADE961DF0}"/>
              </a:ext>
            </a:extLst>
          </p:cNvPr>
          <p:cNvCxnSpPr>
            <a:cxnSpLocks/>
          </p:cNvCxnSpPr>
          <p:nvPr userDrawn="1"/>
        </p:nvCxnSpPr>
        <p:spPr>
          <a:xfrm>
            <a:off x="720724" y="2863571"/>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5BBFCEAA-CF87-FEFB-1492-CE90E3B91268}"/>
              </a:ext>
            </a:extLst>
          </p:cNvPr>
          <p:cNvSpPr/>
          <p:nvPr userDrawn="1"/>
        </p:nvSpPr>
        <p:spPr>
          <a:xfrm>
            <a:off x="2335771" y="2676284"/>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3C9CDCD4-826A-187A-0DB2-3DAF02EF16B2}"/>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A44D3DD-C287-8133-A3A5-52AB76EE4D1B}"/>
              </a:ext>
            </a:extLst>
          </p:cNvPr>
          <p:cNvSpPr/>
          <p:nvPr userDrawn="1"/>
        </p:nvSpPr>
        <p:spPr>
          <a:xfrm>
            <a:off x="2803244"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lang="en-US" sz="1000">
                <a:solidFill>
                  <a:srgbClr val="F7A105"/>
                </a:solidFill>
                <a:latin typeface="Visa Dialect Semibold" pitchFamily="2" charset="0"/>
              </a:rPr>
              <a:t>Quick Win</a:t>
            </a:r>
            <a:r>
              <a:rPr kumimoji="0" lang="en-US" sz="1000" b="0" i="0" u="none" strike="noStrike" kern="1200" cap="none" spc="0" normalizeH="0" baseline="0" noProof="0">
                <a:ln>
                  <a:noFill/>
                </a:ln>
                <a:solidFill>
                  <a:srgbClr val="F7A105"/>
                </a:solidFill>
                <a:effectLst/>
                <a:uLnTx/>
                <a:uFillTx/>
                <a:latin typeface="Visa Dialect Regular"/>
                <a:ea typeface="+mn-ea"/>
                <a:cs typeface="+mn-cs"/>
              </a:rPr>
              <a:t>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Strategic Priority /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rgbClr val="F7A105"/>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Text Placeholder 17">
            <a:extLst>
              <a:ext uri="{FF2B5EF4-FFF2-40B4-BE49-F238E27FC236}">
                <a16:creationId xmlns:a16="http://schemas.microsoft.com/office/drawing/2014/main" id="{39ABC5D4-A2EE-2EC0-8F3C-3D73E983E3D8}"/>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grpSp>
        <p:nvGrpSpPr>
          <p:cNvPr id="20" name="Group 19">
            <a:extLst>
              <a:ext uri="{FF2B5EF4-FFF2-40B4-BE49-F238E27FC236}">
                <a16:creationId xmlns:a16="http://schemas.microsoft.com/office/drawing/2014/main" id="{9EE52346-DB5D-ADCB-BEE3-435C59B33994}"/>
              </a:ext>
            </a:extLst>
          </p:cNvPr>
          <p:cNvGrpSpPr/>
          <p:nvPr userDrawn="1"/>
        </p:nvGrpSpPr>
        <p:grpSpPr>
          <a:xfrm>
            <a:off x="2878805" y="1182940"/>
            <a:ext cx="1712072" cy="225498"/>
            <a:chOff x="665155" y="1219075"/>
            <a:chExt cx="1712072" cy="225498"/>
          </a:xfrm>
          <a:solidFill>
            <a:schemeClr val="bg1"/>
          </a:solidFill>
        </p:grpSpPr>
        <p:sp>
          <p:nvSpPr>
            <p:cNvPr id="3" name="TextBox 2">
              <a:extLst>
                <a:ext uri="{FF2B5EF4-FFF2-40B4-BE49-F238E27FC236}">
                  <a16:creationId xmlns:a16="http://schemas.microsoft.com/office/drawing/2014/main" id="{1286A296-1DBA-6E78-452B-ED589C937F24}"/>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19" name="Picture 18" descr="Icon&#10;&#10;Description automatically generated">
              <a:extLst>
                <a:ext uri="{FF2B5EF4-FFF2-40B4-BE49-F238E27FC236}">
                  <a16:creationId xmlns:a16="http://schemas.microsoft.com/office/drawing/2014/main" id="{1140A1FD-4F4C-E8E7-87A1-9268782CB575}"/>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34" name="Group 33">
            <a:extLst>
              <a:ext uri="{FF2B5EF4-FFF2-40B4-BE49-F238E27FC236}">
                <a16:creationId xmlns:a16="http://schemas.microsoft.com/office/drawing/2014/main" id="{93F86C6F-1984-F1BB-C24F-D4D5BAE689C3}"/>
              </a:ext>
            </a:extLst>
          </p:cNvPr>
          <p:cNvGrpSpPr/>
          <p:nvPr userDrawn="1"/>
        </p:nvGrpSpPr>
        <p:grpSpPr>
          <a:xfrm>
            <a:off x="2440285" y="2733515"/>
            <a:ext cx="2626437" cy="228600"/>
            <a:chOff x="720798" y="3314700"/>
            <a:chExt cx="2626437" cy="228600"/>
          </a:xfrm>
        </p:grpSpPr>
        <p:sp>
          <p:nvSpPr>
            <p:cNvPr id="2" name="TextBox 1">
              <a:extLst>
                <a:ext uri="{FF2B5EF4-FFF2-40B4-BE49-F238E27FC236}">
                  <a16:creationId xmlns:a16="http://schemas.microsoft.com/office/drawing/2014/main" id="{C76D2ACA-3366-0E9C-8886-A05ECE09CA6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4" name="Graphic 22" descr="Playbook outline">
              <a:extLst>
                <a:ext uri="{FF2B5EF4-FFF2-40B4-BE49-F238E27FC236}">
                  <a16:creationId xmlns:a16="http://schemas.microsoft.com/office/drawing/2014/main" id="{7FF5F233-A68C-CBAB-A2D8-F4ABE1AE9F43}"/>
                </a:ext>
              </a:extLst>
            </p:cNvPr>
            <p:cNvGrpSpPr/>
            <p:nvPr/>
          </p:nvGrpSpPr>
          <p:grpSpPr>
            <a:xfrm>
              <a:off x="720798" y="3314700"/>
              <a:ext cx="228600" cy="228600"/>
              <a:chOff x="5800725" y="3124200"/>
              <a:chExt cx="600075" cy="619125"/>
            </a:xfrm>
            <a:solidFill>
              <a:srgbClr val="000000"/>
            </a:solidFill>
          </p:grpSpPr>
          <p:sp>
            <p:nvSpPr>
              <p:cNvPr id="25" name="Freeform: Shape 24">
                <a:extLst>
                  <a:ext uri="{FF2B5EF4-FFF2-40B4-BE49-F238E27FC236}">
                    <a16:creationId xmlns:a16="http://schemas.microsoft.com/office/drawing/2014/main" id="{183053EE-CBA7-63E9-BACC-5626CC95C69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9EE629B-A4EA-FC97-6233-68AABAECA914}"/>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93259C5-7CF2-8583-4D1C-34A8D8F6BD86}"/>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2BC5E1C-DB03-1DEF-0848-5A3552FEB746}"/>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54A89CAE-46BC-75BA-1883-7453397D7F71}"/>
              </a:ext>
            </a:extLst>
          </p:cNvPr>
          <p:cNvSpPr>
            <a:spLocks noGrp="1"/>
          </p:cNvSpPr>
          <p:nvPr>
            <p:ph type="body" sz="quarter" idx="36" hasCustomPrompt="1"/>
          </p:nvPr>
        </p:nvSpPr>
        <p:spPr>
          <a:xfrm>
            <a:off x="720724" y="304649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6" name="Text Placeholder 31">
            <a:extLst>
              <a:ext uri="{FF2B5EF4-FFF2-40B4-BE49-F238E27FC236}">
                <a16:creationId xmlns:a16="http://schemas.microsoft.com/office/drawing/2014/main" id="{A6CB45AE-81C3-295E-2617-40AEBCD612C5}"/>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1406609009"/>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userDrawn="1">
  <p:cSld name="Quick Win_Blank">
    <p:spTree>
      <p:nvGrpSpPr>
        <p:cNvPr id="1" name=""/>
        <p:cNvGrpSpPr/>
        <p:nvPr/>
      </p:nvGrpSpPr>
      <p:grpSpPr>
        <a:xfrm>
          <a:off x="0" y="0"/>
          <a:ext cx="0" cy="0"/>
          <a:chOff x="0" y="0"/>
          <a:chExt cx="0" cy="0"/>
        </a:xfrm>
      </p:grpSpPr>
      <p:graphicFrame>
        <p:nvGraphicFramePr>
          <p:cNvPr id="30" name="Object 29" hidden="1">
            <a:extLst>
              <a:ext uri="{FF2B5EF4-FFF2-40B4-BE49-F238E27FC236}">
                <a16:creationId xmlns:a16="http://schemas.microsoft.com/office/drawing/2014/main" id="{640CA6D4-7D60-1C6F-9975-6333ACF9DF8D}"/>
              </a:ext>
            </a:extLst>
          </p:cNvPr>
          <p:cNvGraphicFramePr>
            <a:graphicFrameLocks noChangeAspect="1"/>
          </p:cNvGraphicFramePr>
          <p:nvPr userDrawn="1">
            <p:custDataLst>
              <p:tags r:id="rId1"/>
            </p:custDataLst>
            <p:extLst>
              <p:ext uri="{D42A27DB-BD31-4B8C-83A1-F6EECF244321}">
                <p14:modId xmlns:p14="http://schemas.microsoft.com/office/powerpoint/2010/main" val="25332740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0" name="Object 29" hidden="1">
                        <a:extLst>
                          <a:ext uri="{FF2B5EF4-FFF2-40B4-BE49-F238E27FC236}">
                            <a16:creationId xmlns:a16="http://schemas.microsoft.com/office/drawing/2014/main" id="{640CA6D4-7D60-1C6F-9975-6333ACF9DF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lang="en-US" sz="1000">
                <a:solidFill>
                  <a:srgbClr val="F7A105"/>
                </a:solidFill>
                <a:latin typeface="Visa Dialect Semibold" pitchFamily="2" charset="0"/>
              </a:rPr>
              <a:t>Quick Win</a:t>
            </a:r>
            <a:r>
              <a:rPr kumimoji="0" lang="en-US" sz="1000" b="0" i="0" u="none" strike="noStrike" kern="1200" cap="none" spc="0" normalizeH="0" baseline="0" noProof="0">
                <a:ln>
                  <a:noFill/>
                </a:ln>
                <a:solidFill>
                  <a:srgbClr val="F7A105"/>
                </a:solidFill>
                <a:effectLst/>
                <a:uLnTx/>
                <a:uFillTx/>
                <a:latin typeface="Visa Dialect Regular"/>
                <a:ea typeface="+mn-ea"/>
                <a:cs typeface="+mn-cs"/>
              </a:rPr>
              <a:t>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Strategic Priority /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rgbClr val="F7A105"/>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Text Placeholder 17">
            <a:extLst>
              <a:ext uri="{FF2B5EF4-FFF2-40B4-BE49-F238E27FC236}">
                <a16:creationId xmlns:a16="http://schemas.microsoft.com/office/drawing/2014/main" id="{39ABC5D4-A2EE-2EC0-8F3C-3D73E983E3D8}"/>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spTree>
    <p:extLst>
      <p:ext uri="{BB962C8B-B14F-4D97-AF65-F5344CB8AC3E}">
        <p14:creationId xmlns:p14="http://schemas.microsoft.com/office/powerpoint/2010/main" val="2287259141"/>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userDrawn="1">
  <p:cSld name="Quick Win">
    <p:spTree>
      <p:nvGrpSpPr>
        <p:cNvPr id="1" name=""/>
        <p:cNvGrpSpPr/>
        <p:nvPr/>
      </p:nvGrpSpPr>
      <p:grpSpPr>
        <a:xfrm>
          <a:off x="0" y="0"/>
          <a:ext cx="0" cy="0"/>
          <a:chOff x="0" y="0"/>
          <a:chExt cx="0" cy="0"/>
        </a:xfrm>
      </p:grpSpPr>
      <p:graphicFrame>
        <p:nvGraphicFramePr>
          <p:cNvPr id="30" name="Object 29" hidden="1">
            <a:extLst>
              <a:ext uri="{FF2B5EF4-FFF2-40B4-BE49-F238E27FC236}">
                <a16:creationId xmlns:a16="http://schemas.microsoft.com/office/drawing/2014/main" id="{640CA6D4-7D60-1C6F-9975-6333ACF9DF8D}"/>
              </a:ext>
            </a:extLst>
          </p:cNvPr>
          <p:cNvGraphicFramePr>
            <a:graphicFrameLocks noChangeAspect="1"/>
          </p:cNvGraphicFramePr>
          <p:nvPr userDrawn="1">
            <p:custDataLst>
              <p:tags r:id="rId1"/>
            </p:custDataLst>
            <p:extLst>
              <p:ext uri="{D42A27DB-BD31-4B8C-83A1-F6EECF244321}">
                <p14:modId xmlns:p14="http://schemas.microsoft.com/office/powerpoint/2010/main" val="32788158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0" name="Object 29" hidden="1">
                        <a:extLst>
                          <a:ext uri="{FF2B5EF4-FFF2-40B4-BE49-F238E27FC236}">
                            <a16:creationId xmlns:a16="http://schemas.microsoft.com/office/drawing/2014/main" id="{640CA6D4-7D60-1C6F-9975-6333ACF9DF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4" name="Rectangle 43">
            <a:extLst>
              <a:ext uri="{FF2B5EF4-FFF2-40B4-BE49-F238E27FC236}">
                <a16:creationId xmlns:a16="http://schemas.microsoft.com/office/drawing/2014/main" id="{64B5AF04-C2F9-3DD7-80A8-008D77A75579}"/>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8D217381-E3DD-48E0-57F4-ECDADE961DF0}"/>
              </a:ext>
            </a:extLst>
          </p:cNvPr>
          <p:cNvCxnSpPr>
            <a:cxnSpLocks/>
          </p:cNvCxnSpPr>
          <p:nvPr userDrawn="1"/>
        </p:nvCxnSpPr>
        <p:spPr>
          <a:xfrm>
            <a:off x="720724" y="2963324"/>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5BBFCEAA-CF87-FEFB-1492-CE90E3B91268}"/>
              </a:ext>
            </a:extLst>
          </p:cNvPr>
          <p:cNvSpPr/>
          <p:nvPr userDrawn="1"/>
        </p:nvSpPr>
        <p:spPr>
          <a:xfrm>
            <a:off x="2335771" y="2784350"/>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3C9CDCD4-826A-187A-0DB2-3DAF02EF16B2}"/>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A44D3DD-C287-8133-A3A5-52AB76EE4D1B}"/>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lang="en-US" sz="1000">
                <a:solidFill>
                  <a:srgbClr val="F7A105"/>
                </a:solidFill>
                <a:latin typeface="Visa Dialect Semibold" pitchFamily="2" charset="0"/>
              </a:rPr>
              <a:t>Quick Win</a:t>
            </a:r>
            <a:r>
              <a:rPr kumimoji="0" lang="en-US" sz="1000" b="0" i="0" u="none" strike="noStrike" kern="1200" cap="none" spc="0" normalizeH="0" baseline="0" noProof="0">
                <a:ln>
                  <a:noFill/>
                </a:ln>
                <a:solidFill>
                  <a:srgbClr val="F7A105"/>
                </a:solidFill>
                <a:effectLst/>
                <a:uLnTx/>
                <a:uFillTx/>
                <a:latin typeface="Visa Dialect Regular"/>
                <a:ea typeface="+mn-ea"/>
                <a:cs typeface="+mn-cs"/>
              </a:rPr>
              <a:t>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Strategic Priority /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rgbClr val="F7A105"/>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Text Placeholder 17">
            <a:extLst>
              <a:ext uri="{FF2B5EF4-FFF2-40B4-BE49-F238E27FC236}">
                <a16:creationId xmlns:a16="http://schemas.microsoft.com/office/drawing/2014/main" id="{39ABC5D4-A2EE-2EC0-8F3C-3D73E983E3D8}"/>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grpSp>
        <p:nvGrpSpPr>
          <p:cNvPr id="20" name="Group 19">
            <a:extLst>
              <a:ext uri="{FF2B5EF4-FFF2-40B4-BE49-F238E27FC236}">
                <a16:creationId xmlns:a16="http://schemas.microsoft.com/office/drawing/2014/main" id="{9EE52346-DB5D-ADCB-BEE3-435C59B33994}"/>
              </a:ext>
            </a:extLst>
          </p:cNvPr>
          <p:cNvGrpSpPr/>
          <p:nvPr userDrawn="1"/>
        </p:nvGrpSpPr>
        <p:grpSpPr>
          <a:xfrm>
            <a:off x="2878805" y="1182940"/>
            <a:ext cx="1712072" cy="225498"/>
            <a:chOff x="665155" y="1219075"/>
            <a:chExt cx="1712072" cy="225498"/>
          </a:xfrm>
          <a:solidFill>
            <a:schemeClr val="bg1"/>
          </a:solidFill>
        </p:grpSpPr>
        <p:sp>
          <p:nvSpPr>
            <p:cNvPr id="3" name="TextBox 2">
              <a:extLst>
                <a:ext uri="{FF2B5EF4-FFF2-40B4-BE49-F238E27FC236}">
                  <a16:creationId xmlns:a16="http://schemas.microsoft.com/office/drawing/2014/main" id="{1286A296-1DBA-6E78-452B-ED589C937F24}"/>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19" name="Picture 18" descr="Icon&#10;&#10;Description automatically generated">
              <a:extLst>
                <a:ext uri="{FF2B5EF4-FFF2-40B4-BE49-F238E27FC236}">
                  <a16:creationId xmlns:a16="http://schemas.microsoft.com/office/drawing/2014/main" id="{1140A1FD-4F4C-E8E7-87A1-9268782CB575}"/>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34" name="Group 33">
            <a:extLst>
              <a:ext uri="{FF2B5EF4-FFF2-40B4-BE49-F238E27FC236}">
                <a16:creationId xmlns:a16="http://schemas.microsoft.com/office/drawing/2014/main" id="{93F86C6F-1984-F1BB-C24F-D4D5BAE689C3}"/>
              </a:ext>
            </a:extLst>
          </p:cNvPr>
          <p:cNvGrpSpPr/>
          <p:nvPr userDrawn="1"/>
        </p:nvGrpSpPr>
        <p:grpSpPr>
          <a:xfrm>
            <a:off x="2440285" y="2833268"/>
            <a:ext cx="2626437" cy="228600"/>
            <a:chOff x="720798" y="3314700"/>
            <a:chExt cx="2626437" cy="228600"/>
          </a:xfrm>
        </p:grpSpPr>
        <p:sp>
          <p:nvSpPr>
            <p:cNvPr id="2" name="TextBox 1">
              <a:extLst>
                <a:ext uri="{FF2B5EF4-FFF2-40B4-BE49-F238E27FC236}">
                  <a16:creationId xmlns:a16="http://schemas.microsoft.com/office/drawing/2014/main" id="{C76D2ACA-3366-0E9C-8886-A05ECE09CA6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4" name="Graphic 22" descr="Playbook outline">
              <a:extLst>
                <a:ext uri="{FF2B5EF4-FFF2-40B4-BE49-F238E27FC236}">
                  <a16:creationId xmlns:a16="http://schemas.microsoft.com/office/drawing/2014/main" id="{7FF5F233-A68C-CBAB-A2D8-F4ABE1AE9F43}"/>
                </a:ext>
              </a:extLst>
            </p:cNvPr>
            <p:cNvGrpSpPr/>
            <p:nvPr/>
          </p:nvGrpSpPr>
          <p:grpSpPr>
            <a:xfrm>
              <a:off x="720798" y="3314700"/>
              <a:ext cx="228600" cy="228600"/>
              <a:chOff x="5800725" y="3124200"/>
              <a:chExt cx="600075" cy="619125"/>
            </a:xfrm>
            <a:solidFill>
              <a:srgbClr val="000000"/>
            </a:solidFill>
          </p:grpSpPr>
          <p:sp>
            <p:nvSpPr>
              <p:cNvPr id="25" name="Freeform: Shape 24">
                <a:extLst>
                  <a:ext uri="{FF2B5EF4-FFF2-40B4-BE49-F238E27FC236}">
                    <a16:creationId xmlns:a16="http://schemas.microsoft.com/office/drawing/2014/main" id="{183053EE-CBA7-63E9-BACC-5626CC95C69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9EE629B-A4EA-FC97-6233-68AABAECA914}"/>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93259C5-7CF2-8583-4D1C-34A8D8F6BD86}"/>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2BC5E1C-DB03-1DEF-0848-5A3552FEB746}"/>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54A89CAE-46BC-75BA-1883-7453397D7F71}"/>
              </a:ext>
            </a:extLst>
          </p:cNvPr>
          <p:cNvSpPr>
            <a:spLocks noGrp="1"/>
          </p:cNvSpPr>
          <p:nvPr>
            <p:ph type="body" sz="quarter" idx="36" hasCustomPrompt="1"/>
          </p:nvPr>
        </p:nvSpPr>
        <p:spPr>
          <a:xfrm>
            <a:off x="720724" y="3146250"/>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6" name="Text Placeholder 31">
            <a:extLst>
              <a:ext uri="{FF2B5EF4-FFF2-40B4-BE49-F238E27FC236}">
                <a16:creationId xmlns:a16="http://schemas.microsoft.com/office/drawing/2014/main" id="{A6CB45AE-81C3-295E-2617-40AEBCD612C5}"/>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1737706106"/>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2_Quick Win">
    <p:spTree>
      <p:nvGrpSpPr>
        <p:cNvPr id="1" name=""/>
        <p:cNvGrpSpPr/>
        <p:nvPr/>
      </p:nvGrpSpPr>
      <p:grpSpPr>
        <a:xfrm>
          <a:off x="0" y="0"/>
          <a:ext cx="0" cy="0"/>
          <a:chOff x="0" y="0"/>
          <a:chExt cx="0" cy="0"/>
        </a:xfrm>
      </p:grpSpPr>
      <p:graphicFrame>
        <p:nvGraphicFramePr>
          <p:cNvPr id="30" name="Object 29" hidden="1">
            <a:extLst>
              <a:ext uri="{FF2B5EF4-FFF2-40B4-BE49-F238E27FC236}">
                <a16:creationId xmlns:a16="http://schemas.microsoft.com/office/drawing/2014/main" id="{640CA6D4-7D60-1C6F-9975-6333ACF9DF8D}"/>
              </a:ext>
            </a:extLst>
          </p:cNvPr>
          <p:cNvGraphicFramePr>
            <a:graphicFrameLocks noChangeAspect="1"/>
          </p:cNvGraphicFramePr>
          <p:nvPr userDrawn="1">
            <p:custDataLst>
              <p:tags r:id="rId1"/>
            </p:custDataLst>
            <p:extLst>
              <p:ext uri="{D42A27DB-BD31-4B8C-83A1-F6EECF244321}">
                <p14:modId xmlns:p14="http://schemas.microsoft.com/office/powerpoint/2010/main" val="32788158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0" name="Object 29" hidden="1">
                        <a:extLst>
                          <a:ext uri="{FF2B5EF4-FFF2-40B4-BE49-F238E27FC236}">
                            <a16:creationId xmlns:a16="http://schemas.microsoft.com/office/drawing/2014/main" id="{640CA6D4-7D60-1C6F-9975-6333ACF9DF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4" name="Rectangle 43">
            <a:extLst>
              <a:ext uri="{FF2B5EF4-FFF2-40B4-BE49-F238E27FC236}">
                <a16:creationId xmlns:a16="http://schemas.microsoft.com/office/drawing/2014/main" id="{64B5AF04-C2F9-3DD7-80A8-008D77A75579}"/>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8D217381-E3DD-48E0-57F4-ECDADE961DF0}"/>
              </a:ext>
            </a:extLst>
          </p:cNvPr>
          <p:cNvCxnSpPr>
            <a:cxnSpLocks/>
          </p:cNvCxnSpPr>
          <p:nvPr userDrawn="1"/>
        </p:nvCxnSpPr>
        <p:spPr>
          <a:xfrm>
            <a:off x="720724" y="3054765"/>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5BBFCEAA-CF87-FEFB-1492-CE90E3B91268}"/>
              </a:ext>
            </a:extLst>
          </p:cNvPr>
          <p:cNvSpPr/>
          <p:nvPr userDrawn="1"/>
        </p:nvSpPr>
        <p:spPr>
          <a:xfrm>
            <a:off x="2335771" y="2784350"/>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3C9CDCD4-826A-187A-0DB2-3DAF02EF16B2}"/>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A44D3DD-C287-8133-A3A5-52AB76EE4D1B}"/>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lang="en-US" sz="1000">
                <a:solidFill>
                  <a:srgbClr val="F7A105"/>
                </a:solidFill>
                <a:latin typeface="Visa Dialect Semibold" pitchFamily="2" charset="0"/>
              </a:rPr>
              <a:t>Quick Win</a:t>
            </a:r>
            <a:r>
              <a:rPr kumimoji="0" lang="en-US" sz="1000" b="0" i="0" u="none" strike="noStrike" kern="1200" cap="none" spc="0" normalizeH="0" baseline="0" noProof="0">
                <a:ln>
                  <a:noFill/>
                </a:ln>
                <a:solidFill>
                  <a:srgbClr val="F7A105"/>
                </a:solidFill>
                <a:effectLst/>
                <a:uLnTx/>
                <a:uFillTx/>
                <a:latin typeface="Visa Dialect Regular"/>
                <a:ea typeface="+mn-ea"/>
                <a:cs typeface="+mn-cs"/>
              </a:rPr>
              <a:t>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Strategic Priority /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rgbClr val="F7A105"/>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Text Placeholder 17">
            <a:extLst>
              <a:ext uri="{FF2B5EF4-FFF2-40B4-BE49-F238E27FC236}">
                <a16:creationId xmlns:a16="http://schemas.microsoft.com/office/drawing/2014/main" id="{39ABC5D4-A2EE-2EC0-8F3C-3D73E983E3D8}"/>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grpSp>
        <p:nvGrpSpPr>
          <p:cNvPr id="20" name="Group 19">
            <a:extLst>
              <a:ext uri="{FF2B5EF4-FFF2-40B4-BE49-F238E27FC236}">
                <a16:creationId xmlns:a16="http://schemas.microsoft.com/office/drawing/2014/main" id="{9EE52346-DB5D-ADCB-BEE3-435C59B33994}"/>
              </a:ext>
            </a:extLst>
          </p:cNvPr>
          <p:cNvGrpSpPr/>
          <p:nvPr userDrawn="1"/>
        </p:nvGrpSpPr>
        <p:grpSpPr>
          <a:xfrm>
            <a:off x="2878805" y="1182940"/>
            <a:ext cx="1712072" cy="225498"/>
            <a:chOff x="665155" y="1219075"/>
            <a:chExt cx="1712072" cy="225498"/>
          </a:xfrm>
          <a:solidFill>
            <a:schemeClr val="bg1"/>
          </a:solidFill>
        </p:grpSpPr>
        <p:sp>
          <p:nvSpPr>
            <p:cNvPr id="3" name="TextBox 2">
              <a:extLst>
                <a:ext uri="{FF2B5EF4-FFF2-40B4-BE49-F238E27FC236}">
                  <a16:creationId xmlns:a16="http://schemas.microsoft.com/office/drawing/2014/main" id="{1286A296-1DBA-6E78-452B-ED589C937F24}"/>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19" name="Picture 18" descr="Icon&#10;&#10;Description automatically generated">
              <a:extLst>
                <a:ext uri="{FF2B5EF4-FFF2-40B4-BE49-F238E27FC236}">
                  <a16:creationId xmlns:a16="http://schemas.microsoft.com/office/drawing/2014/main" id="{1140A1FD-4F4C-E8E7-87A1-9268782CB575}"/>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34" name="Group 33">
            <a:extLst>
              <a:ext uri="{FF2B5EF4-FFF2-40B4-BE49-F238E27FC236}">
                <a16:creationId xmlns:a16="http://schemas.microsoft.com/office/drawing/2014/main" id="{93F86C6F-1984-F1BB-C24F-D4D5BAE689C3}"/>
              </a:ext>
            </a:extLst>
          </p:cNvPr>
          <p:cNvGrpSpPr/>
          <p:nvPr userDrawn="1"/>
        </p:nvGrpSpPr>
        <p:grpSpPr>
          <a:xfrm>
            <a:off x="2440285" y="2924709"/>
            <a:ext cx="2626437" cy="228600"/>
            <a:chOff x="720798" y="3314700"/>
            <a:chExt cx="2626437" cy="228600"/>
          </a:xfrm>
        </p:grpSpPr>
        <p:sp>
          <p:nvSpPr>
            <p:cNvPr id="2" name="TextBox 1">
              <a:extLst>
                <a:ext uri="{FF2B5EF4-FFF2-40B4-BE49-F238E27FC236}">
                  <a16:creationId xmlns:a16="http://schemas.microsoft.com/office/drawing/2014/main" id="{C76D2ACA-3366-0E9C-8886-A05ECE09CA6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4" name="Graphic 22" descr="Playbook outline">
              <a:extLst>
                <a:ext uri="{FF2B5EF4-FFF2-40B4-BE49-F238E27FC236}">
                  <a16:creationId xmlns:a16="http://schemas.microsoft.com/office/drawing/2014/main" id="{7FF5F233-A68C-CBAB-A2D8-F4ABE1AE9F43}"/>
                </a:ext>
              </a:extLst>
            </p:cNvPr>
            <p:cNvGrpSpPr/>
            <p:nvPr/>
          </p:nvGrpSpPr>
          <p:grpSpPr>
            <a:xfrm>
              <a:off x="720798" y="3314700"/>
              <a:ext cx="228600" cy="228600"/>
              <a:chOff x="5800725" y="3124200"/>
              <a:chExt cx="600075" cy="619125"/>
            </a:xfrm>
            <a:solidFill>
              <a:srgbClr val="000000"/>
            </a:solidFill>
          </p:grpSpPr>
          <p:sp>
            <p:nvSpPr>
              <p:cNvPr id="25" name="Freeform: Shape 24">
                <a:extLst>
                  <a:ext uri="{FF2B5EF4-FFF2-40B4-BE49-F238E27FC236}">
                    <a16:creationId xmlns:a16="http://schemas.microsoft.com/office/drawing/2014/main" id="{183053EE-CBA7-63E9-BACC-5626CC95C69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9EE629B-A4EA-FC97-6233-68AABAECA914}"/>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93259C5-7CF2-8583-4D1C-34A8D8F6BD86}"/>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2BC5E1C-DB03-1DEF-0848-5A3552FEB746}"/>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54A89CAE-46BC-75BA-1883-7453397D7F71}"/>
              </a:ext>
            </a:extLst>
          </p:cNvPr>
          <p:cNvSpPr>
            <a:spLocks noGrp="1"/>
          </p:cNvSpPr>
          <p:nvPr>
            <p:ph type="body" sz="quarter" idx="36" hasCustomPrompt="1"/>
          </p:nvPr>
        </p:nvSpPr>
        <p:spPr>
          <a:xfrm>
            <a:off x="720724" y="3237691"/>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6" name="Text Placeholder 31">
            <a:extLst>
              <a:ext uri="{FF2B5EF4-FFF2-40B4-BE49-F238E27FC236}">
                <a16:creationId xmlns:a16="http://schemas.microsoft.com/office/drawing/2014/main" id="{A6CB45AE-81C3-295E-2617-40AEBCD612C5}"/>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2031222735"/>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4_Quick Win">
    <p:spTree>
      <p:nvGrpSpPr>
        <p:cNvPr id="1" name=""/>
        <p:cNvGrpSpPr/>
        <p:nvPr/>
      </p:nvGrpSpPr>
      <p:grpSpPr>
        <a:xfrm>
          <a:off x="0" y="0"/>
          <a:ext cx="0" cy="0"/>
          <a:chOff x="0" y="0"/>
          <a:chExt cx="0" cy="0"/>
        </a:xfrm>
      </p:grpSpPr>
      <p:graphicFrame>
        <p:nvGraphicFramePr>
          <p:cNvPr id="30" name="Object 29" hidden="1">
            <a:extLst>
              <a:ext uri="{FF2B5EF4-FFF2-40B4-BE49-F238E27FC236}">
                <a16:creationId xmlns:a16="http://schemas.microsoft.com/office/drawing/2014/main" id="{640CA6D4-7D60-1C6F-9975-6333ACF9DF8D}"/>
              </a:ext>
            </a:extLst>
          </p:cNvPr>
          <p:cNvGraphicFramePr>
            <a:graphicFrameLocks noChangeAspect="1"/>
          </p:cNvGraphicFramePr>
          <p:nvPr userDrawn="1">
            <p:custDataLst>
              <p:tags r:id="rId1"/>
            </p:custDataLst>
            <p:extLst>
              <p:ext uri="{D42A27DB-BD31-4B8C-83A1-F6EECF244321}">
                <p14:modId xmlns:p14="http://schemas.microsoft.com/office/powerpoint/2010/main" val="19402483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0" name="Object 29" hidden="1">
                        <a:extLst>
                          <a:ext uri="{FF2B5EF4-FFF2-40B4-BE49-F238E27FC236}">
                            <a16:creationId xmlns:a16="http://schemas.microsoft.com/office/drawing/2014/main" id="{640CA6D4-7D60-1C6F-9975-6333ACF9DF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40" name="Straight Connector 39">
            <a:extLst>
              <a:ext uri="{FF2B5EF4-FFF2-40B4-BE49-F238E27FC236}">
                <a16:creationId xmlns:a16="http://schemas.microsoft.com/office/drawing/2014/main" id="{8D217381-E3DD-48E0-57F4-ECDADE961DF0}"/>
              </a:ext>
            </a:extLst>
          </p:cNvPr>
          <p:cNvCxnSpPr>
            <a:cxnSpLocks/>
          </p:cNvCxnSpPr>
          <p:nvPr userDrawn="1"/>
        </p:nvCxnSpPr>
        <p:spPr>
          <a:xfrm>
            <a:off x="720724" y="3412211"/>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64B5AF04-C2F9-3DD7-80A8-008D77A75579}"/>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BBFCEAA-CF87-FEFB-1492-CE90E3B91268}"/>
              </a:ext>
            </a:extLst>
          </p:cNvPr>
          <p:cNvSpPr/>
          <p:nvPr userDrawn="1"/>
        </p:nvSpPr>
        <p:spPr>
          <a:xfrm>
            <a:off x="2335771" y="3266488"/>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3C9CDCD4-826A-187A-0DB2-3DAF02EF16B2}"/>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A44D3DD-C287-8133-A3A5-52AB76EE4D1B}"/>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lang="en-US" sz="1000">
                <a:solidFill>
                  <a:srgbClr val="F7A105"/>
                </a:solidFill>
                <a:latin typeface="Visa Dialect Semibold" pitchFamily="2" charset="0"/>
              </a:rPr>
              <a:t>Quick Win</a:t>
            </a:r>
            <a:r>
              <a:rPr kumimoji="0" lang="en-US" sz="1000" b="0" i="0" u="none" strike="noStrike" kern="1200" cap="none" spc="0" normalizeH="0" baseline="0" noProof="0">
                <a:ln>
                  <a:noFill/>
                </a:ln>
                <a:solidFill>
                  <a:srgbClr val="F7A105"/>
                </a:solidFill>
                <a:effectLst/>
                <a:uLnTx/>
                <a:uFillTx/>
                <a:latin typeface="Visa Dialect Regular"/>
                <a:ea typeface="+mn-ea"/>
                <a:cs typeface="+mn-cs"/>
              </a:rPr>
              <a:t>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Strategic Priority /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rgbClr val="F7A105"/>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Text Placeholder 17">
            <a:extLst>
              <a:ext uri="{FF2B5EF4-FFF2-40B4-BE49-F238E27FC236}">
                <a16:creationId xmlns:a16="http://schemas.microsoft.com/office/drawing/2014/main" id="{39ABC5D4-A2EE-2EC0-8F3C-3D73E983E3D8}"/>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grpSp>
        <p:nvGrpSpPr>
          <p:cNvPr id="20" name="Group 19">
            <a:extLst>
              <a:ext uri="{FF2B5EF4-FFF2-40B4-BE49-F238E27FC236}">
                <a16:creationId xmlns:a16="http://schemas.microsoft.com/office/drawing/2014/main" id="{9EE52346-DB5D-ADCB-BEE3-435C59B33994}"/>
              </a:ext>
            </a:extLst>
          </p:cNvPr>
          <p:cNvGrpSpPr/>
          <p:nvPr userDrawn="1"/>
        </p:nvGrpSpPr>
        <p:grpSpPr>
          <a:xfrm>
            <a:off x="2878805" y="1182940"/>
            <a:ext cx="1712072" cy="225498"/>
            <a:chOff x="665155" y="1219075"/>
            <a:chExt cx="1712072" cy="225498"/>
          </a:xfrm>
          <a:solidFill>
            <a:schemeClr val="bg1"/>
          </a:solidFill>
        </p:grpSpPr>
        <p:sp>
          <p:nvSpPr>
            <p:cNvPr id="3" name="TextBox 2">
              <a:extLst>
                <a:ext uri="{FF2B5EF4-FFF2-40B4-BE49-F238E27FC236}">
                  <a16:creationId xmlns:a16="http://schemas.microsoft.com/office/drawing/2014/main" id="{1286A296-1DBA-6E78-452B-ED589C937F24}"/>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19" name="Picture 18" descr="Icon&#10;&#10;Description automatically generated">
              <a:extLst>
                <a:ext uri="{FF2B5EF4-FFF2-40B4-BE49-F238E27FC236}">
                  <a16:creationId xmlns:a16="http://schemas.microsoft.com/office/drawing/2014/main" id="{1140A1FD-4F4C-E8E7-87A1-9268782CB575}"/>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sp>
        <p:nvSpPr>
          <p:cNvPr id="33" name="Text Placeholder 31">
            <a:extLst>
              <a:ext uri="{FF2B5EF4-FFF2-40B4-BE49-F238E27FC236}">
                <a16:creationId xmlns:a16="http://schemas.microsoft.com/office/drawing/2014/main" id="{54A89CAE-46BC-75BA-1883-7453397D7F71}"/>
              </a:ext>
            </a:extLst>
          </p:cNvPr>
          <p:cNvSpPr>
            <a:spLocks noGrp="1"/>
          </p:cNvSpPr>
          <p:nvPr>
            <p:ph type="body" sz="quarter" idx="36" hasCustomPrompt="1"/>
          </p:nvPr>
        </p:nvSpPr>
        <p:spPr>
          <a:xfrm>
            <a:off x="720724" y="3636701"/>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6" name="Text Placeholder 31">
            <a:extLst>
              <a:ext uri="{FF2B5EF4-FFF2-40B4-BE49-F238E27FC236}">
                <a16:creationId xmlns:a16="http://schemas.microsoft.com/office/drawing/2014/main" id="{A6CB45AE-81C3-295E-2617-40AEBCD612C5}"/>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35" name="Rectangle 34">
            <a:extLst>
              <a:ext uri="{FF2B5EF4-FFF2-40B4-BE49-F238E27FC236}">
                <a16:creationId xmlns:a16="http://schemas.microsoft.com/office/drawing/2014/main" id="{2A7376B0-A95D-A2AB-ED24-1F541B1DF3EF}"/>
              </a:ext>
            </a:extLst>
          </p:cNvPr>
          <p:cNvSpPr/>
          <p:nvPr userDrawn="1"/>
        </p:nvSpPr>
        <p:spPr>
          <a:xfrm>
            <a:off x="2335771" y="3255291"/>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E7587B05-3668-9773-6572-527A9A3836C9}"/>
              </a:ext>
            </a:extLst>
          </p:cNvPr>
          <p:cNvGrpSpPr/>
          <p:nvPr userDrawn="1"/>
        </p:nvGrpSpPr>
        <p:grpSpPr>
          <a:xfrm>
            <a:off x="2440285" y="3312522"/>
            <a:ext cx="2626437" cy="228600"/>
            <a:chOff x="720798" y="3314700"/>
            <a:chExt cx="2626437" cy="228600"/>
          </a:xfrm>
        </p:grpSpPr>
        <p:sp>
          <p:nvSpPr>
            <p:cNvPr id="41" name="TextBox 40">
              <a:extLst>
                <a:ext uri="{FF2B5EF4-FFF2-40B4-BE49-F238E27FC236}">
                  <a16:creationId xmlns:a16="http://schemas.microsoft.com/office/drawing/2014/main" id="{F629CB17-9D22-1197-04FD-8DED749E60D5}"/>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42" name="Graphic 22" descr="Playbook outline">
              <a:extLst>
                <a:ext uri="{FF2B5EF4-FFF2-40B4-BE49-F238E27FC236}">
                  <a16:creationId xmlns:a16="http://schemas.microsoft.com/office/drawing/2014/main" id="{655A5839-5FDF-9DA2-2305-7DAAAAD3AF4A}"/>
                </a:ext>
              </a:extLst>
            </p:cNvPr>
            <p:cNvGrpSpPr/>
            <p:nvPr/>
          </p:nvGrpSpPr>
          <p:grpSpPr>
            <a:xfrm>
              <a:off x="720798" y="3314700"/>
              <a:ext cx="228600" cy="228600"/>
              <a:chOff x="5800725" y="3124200"/>
              <a:chExt cx="600075" cy="619125"/>
            </a:xfrm>
            <a:solidFill>
              <a:srgbClr val="000000"/>
            </a:solidFill>
          </p:grpSpPr>
          <p:sp>
            <p:nvSpPr>
              <p:cNvPr id="43" name="Freeform: Shape 42">
                <a:extLst>
                  <a:ext uri="{FF2B5EF4-FFF2-40B4-BE49-F238E27FC236}">
                    <a16:creationId xmlns:a16="http://schemas.microsoft.com/office/drawing/2014/main" id="{25EF7F58-85B5-0872-1070-E7F7AB445835}"/>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ED6ED2C1-38F6-9726-227D-A358F6A0E322}"/>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897A9F35-65F3-06AD-18F7-672A8EB06E2C}"/>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0959CF0-9AE3-5C79-3426-838286FEE34D}"/>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24845724"/>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userDrawn="1">
  <p:cSld name="Strategic Priority">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34179155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8" name="Rectangle 37">
            <a:extLst>
              <a:ext uri="{FF2B5EF4-FFF2-40B4-BE49-F238E27FC236}">
                <a16:creationId xmlns:a16="http://schemas.microsoft.com/office/drawing/2014/main" id="{99C44EF8-0492-9847-9E9A-9278110E051F}"/>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ABD560A4-A43F-D6C2-412E-69DB5F304ADC}"/>
              </a:ext>
            </a:extLst>
          </p:cNvPr>
          <p:cNvCxnSpPr>
            <a:cxnSpLocks/>
          </p:cNvCxnSpPr>
          <p:nvPr userDrawn="1"/>
        </p:nvCxnSpPr>
        <p:spPr>
          <a:xfrm>
            <a:off x="720724" y="3453775"/>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AAB0947-95D2-91E4-7D78-09DB59B2DEBC}"/>
              </a:ext>
            </a:extLst>
          </p:cNvPr>
          <p:cNvSpPr/>
          <p:nvPr userDrawn="1"/>
        </p:nvSpPr>
        <p:spPr>
          <a:xfrm>
            <a:off x="2335771" y="3266488"/>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36D7641-6154-86F4-A327-29637533DB57}"/>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E367C4F-70EC-BDE9-C5AE-B9B11182E658}"/>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DDBCA95-4CE6-5F1B-53B5-D893E10B84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31081CE7-7E75-EA00-68A7-0C54ED1FF55C}"/>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0BA9ABA6-7CB6-CA38-69DC-2546A6AB3B26}"/>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1F1CA976-9F81-6668-F4D9-322EEFF3DB11}"/>
              </a:ext>
            </a:extLst>
          </p:cNvPr>
          <p:cNvGrpSpPr/>
          <p:nvPr userDrawn="1"/>
        </p:nvGrpSpPr>
        <p:grpSpPr>
          <a:xfrm>
            <a:off x="2440285" y="3323719"/>
            <a:ext cx="2626437" cy="228600"/>
            <a:chOff x="720798" y="3314700"/>
            <a:chExt cx="2626437" cy="228600"/>
          </a:xfrm>
        </p:grpSpPr>
        <p:sp>
          <p:nvSpPr>
            <p:cNvPr id="27" name="TextBox 26">
              <a:extLst>
                <a:ext uri="{FF2B5EF4-FFF2-40B4-BE49-F238E27FC236}">
                  <a16:creationId xmlns:a16="http://schemas.microsoft.com/office/drawing/2014/main" id="{66C6ED41-066B-E55F-C952-AAC8D82E215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5BBCE1FA-EEAD-24C7-2DF1-5FE0669BDE76}"/>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0279A02F-99C8-CD64-1295-7B2F48DFCBD8}"/>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1B25826-52E0-D5DE-3AFC-AC9D87403E3E}"/>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A16AD64-CABD-8EE9-EDC3-5E6459498A1D}"/>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4B0231A-BFD2-5301-5468-6572A959FBFE}"/>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8889CBED-D29E-2F6D-0012-F7983F23C787}"/>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34" name="Text Placeholder 31">
            <a:extLst>
              <a:ext uri="{FF2B5EF4-FFF2-40B4-BE49-F238E27FC236}">
                <a16:creationId xmlns:a16="http://schemas.microsoft.com/office/drawing/2014/main" id="{72C35BD8-DD3E-035D-F507-71FB25156137}"/>
              </a:ext>
            </a:extLst>
          </p:cNvPr>
          <p:cNvSpPr>
            <a:spLocks noGrp="1"/>
          </p:cNvSpPr>
          <p:nvPr>
            <p:ph type="body" sz="quarter" idx="36" hasCustomPrompt="1"/>
          </p:nvPr>
        </p:nvSpPr>
        <p:spPr>
          <a:xfrm>
            <a:off x="720724" y="3636701"/>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Tree>
    <p:extLst>
      <p:ext uri="{BB962C8B-B14F-4D97-AF65-F5344CB8AC3E}">
        <p14:creationId xmlns:p14="http://schemas.microsoft.com/office/powerpoint/2010/main" val="4217451799"/>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2_Strategic Priority">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34179155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8" name="Rectangle 37">
            <a:extLst>
              <a:ext uri="{FF2B5EF4-FFF2-40B4-BE49-F238E27FC236}">
                <a16:creationId xmlns:a16="http://schemas.microsoft.com/office/drawing/2014/main" id="{99C44EF8-0492-9847-9E9A-9278110E051F}"/>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ABD560A4-A43F-D6C2-412E-69DB5F304ADC}"/>
              </a:ext>
            </a:extLst>
          </p:cNvPr>
          <p:cNvCxnSpPr>
            <a:cxnSpLocks/>
          </p:cNvCxnSpPr>
          <p:nvPr userDrawn="1"/>
        </p:nvCxnSpPr>
        <p:spPr>
          <a:xfrm>
            <a:off x="720724" y="3192520"/>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AAB0947-95D2-91E4-7D78-09DB59B2DEBC}"/>
              </a:ext>
            </a:extLst>
          </p:cNvPr>
          <p:cNvSpPr/>
          <p:nvPr userDrawn="1"/>
        </p:nvSpPr>
        <p:spPr>
          <a:xfrm>
            <a:off x="2335771" y="3005233"/>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36D7641-6154-86F4-A327-29637533DB57}"/>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E367C4F-70EC-BDE9-C5AE-B9B11182E658}"/>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DDBCA95-4CE6-5F1B-53B5-D893E10B84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31081CE7-7E75-EA00-68A7-0C54ED1FF55C}"/>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0BA9ABA6-7CB6-CA38-69DC-2546A6AB3B26}"/>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1F1CA976-9F81-6668-F4D9-322EEFF3DB11}"/>
              </a:ext>
            </a:extLst>
          </p:cNvPr>
          <p:cNvGrpSpPr/>
          <p:nvPr userDrawn="1"/>
        </p:nvGrpSpPr>
        <p:grpSpPr>
          <a:xfrm>
            <a:off x="2440285" y="3062464"/>
            <a:ext cx="2626437" cy="228600"/>
            <a:chOff x="720798" y="3314700"/>
            <a:chExt cx="2626437" cy="228600"/>
          </a:xfrm>
        </p:grpSpPr>
        <p:sp>
          <p:nvSpPr>
            <p:cNvPr id="27" name="TextBox 26">
              <a:extLst>
                <a:ext uri="{FF2B5EF4-FFF2-40B4-BE49-F238E27FC236}">
                  <a16:creationId xmlns:a16="http://schemas.microsoft.com/office/drawing/2014/main" id="{66C6ED41-066B-E55F-C952-AAC8D82E215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5BBCE1FA-EEAD-24C7-2DF1-5FE0669BDE76}"/>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0279A02F-99C8-CD64-1295-7B2F48DFCBD8}"/>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1B25826-52E0-D5DE-3AFC-AC9D87403E3E}"/>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A16AD64-CABD-8EE9-EDC3-5E6459498A1D}"/>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4B0231A-BFD2-5301-5468-6572A959FBFE}"/>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8889CBED-D29E-2F6D-0012-F7983F23C787}"/>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34" name="Text Placeholder 31">
            <a:extLst>
              <a:ext uri="{FF2B5EF4-FFF2-40B4-BE49-F238E27FC236}">
                <a16:creationId xmlns:a16="http://schemas.microsoft.com/office/drawing/2014/main" id="{72C35BD8-DD3E-035D-F507-71FB25156137}"/>
              </a:ext>
            </a:extLst>
          </p:cNvPr>
          <p:cNvSpPr>
            <a:spLocks noGrp="1"/>
          </p:cNvSpPr>
          <p:nvPr>
            <p:ph type="body" sz="quarter" idx="36" hasCustomPrompt="1"/>
          </p:nvPr>
        </p:nvSpPr>
        <p:spPr>
          <a:xfrm>
            <a:off x="720724" y="3375446"/>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Tree>
    <p:extLst>
      <p:ext uri="{BB962C8B-B14F-4D97-AF65-F5344CB8AC3E}">
        <p14:creationId xmlns:p14="http://schemas.microsoft.com/office/powerpoint/2010/main" val="2970967158"/>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userDrawn="1">
  <p:cSld name="Strategic Priority_Blank">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29484419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spTree>
    <p:extLst>
      <p:ext uri="{BB962C8B-B14F-4D97-AF65-F5344CB8AC3E}">
        <p14:creationId xmlns:p14="http://schemas.microsoft.com/office/powerpoint/2010/main" val="1621676241"/>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4_Strategic Priority">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34179155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8" name="Rectangle 37">
            <a:extLst>
              <a:ext uri="{FF2B5EF4-FFF2-40B4-BE49-F238E27FC236}">
                <a16:creationId xmlns:a16="http://schemas.microsoft.com/office/drawing/2014/main" id="{99C44EF8-0492-9847-9E9A-9278110E051F}"/>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ABD560A4-A43F-D6C2-412E-69DB5F304ADC}"/>
              </a:ext>
            </a:extLst>
          </p:cNvPr>
          <p:cNvCxnSpPr>
            <a:cxnSpLocks/>
          </p:cNvCxnSpPr>
          <p:nvPr userDrawn="1"/>
        </p:nvCxnSpPr>
        <p:spPr>
          <a:xfrm>
            <a:off x="720724" y="3254274"/>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AAB0947-95D2-91E4-7D78-09DB59B2DEBC}"/>
              </a:ext>
            </a:extLst>
          </p:cNvPr>
          <p:cNvSpPr/>
          <p:nvPr userDrawn="1"/>
        </p:nvSpPr>
        <p:spPr>
          <a:xfrm>
            <a:off x="2335771" y="3066987"/>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36D7641-6154-86F4-A327-29637533DB57}"/>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E367C4F-70EC-BDE9-C5AE-B9B11182E658}"/>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DDBCA95-4CE6-5F1B-53B5-D893E10B84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31081CE7-7E75-EA00-68A7-0C54ED1FF55C}"/>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0BA9ABA6-7CB6-CA38-69DC-2546A6AB3B26}"/>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1F1CA976-9F81-6668-F4D9-322EEFF3DB11}"/>
              </a:ext>
            </a:extLst>
          </p:cNvPr>
          <p:cNvGrpSpPr/>
          <p:nvPr userDrawn="1"/>
        </p:nvGrpSpPr>
        <p:grpSpPr>
          <a:xfrm>
            <a:off x="2440285" y="3124218"/>
            <a:ext cx="2626437" cy="228600"/>
            <a:chOff x="720798" y="3314700"/>
            <a:chExt cx="2626437" cy="228600"/>
          </a:xfrm>
        </p:grpSpPr>
        <p:sp>
          <p:nvSpPr>
            <p:cNvPr id="27" name="TextBox 26">
              <a:extLst>
                <a:ext uri="{FF2B5EF4-FFF2-40B4-BE49-F238E27FC236}">
                  <a16:creationId xmlns:a16="http://schemas.microsoft.com/office/drawing/2014/main" id="{66C6ED41-066B-E55F-C952-AAC8D82E215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5BBCE1FA-EEAD-24C7-2DF1-5FE0669BDE76}"/>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0279A02F-99C8-CD64-1295-7B2F48DFCBD8}"/>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1B25826-52E0-D5DE-3AFC-AC9D87403E3E}"/>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A16AD64-CABD-8EE9-EDC3-5E6459498A1D}"/>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4B0231A-BFD2-5301-5468-6572A959FBFE}"/>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8889CBED-D29E-2F6D-0012-F7983F23C787}"/>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34" name="Text Placeholder 31">
            <a:extLst>
              <a:ext uri="{FF2B5EF4-FFF2-40B4-BE49-F238E27FC236}">
                <a16:creationId xmlns:a16="http://schemas.microsoft.com/office/drawing/2014/main" id="{72C35BD8-DD3E-035D-F507-71FB25156137}"/>
              </a:ext>
            </a:extLst>
          </p:cNvPr>
          <p:cNvSpPr>
            <a:spLocks noGrp="1"/>
          </p:cNvSpPr>
          <p:nvPr>
            <p:ph type="body" sz="quarter" idx="36" hasCustomPrompt="1"/>
          </p:nvPr>
        </p:nvSpPr>
        <p:spPr>
          <a:xfrm>
            <a:off x="720724" y="3212749"/>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Tree>
    <p:extLst>
      <p:ext uri="{BB962C8B-B14F-4D97-AF65-F5344CB8AC3E}">
        <p14:creationId xmlns:p14="http://schemas.microsoft.com/office/powerpoint/2010/main" val="3111709514"/>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3_Strategic Priority">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34179155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8" name="Rectangle 37">
            <a:extLst>
              <a:ext uri="{FF2B5EF4-FFF2-40B4-BE49-F238E27FC236}">
                <a16:creationId xmlns:a16="http://schemas.microsoft.com/office/drawing/2014/main" id="{99C44EF8-0492-9847-9E9A-9278110E051F}"/>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ABD560A4-A43F-D6C2-412E-69DB5F304ADC}"/>
              </a:ext>
            </a:extLst>
          </p:cNvPr>
          <p:cNvCxnSpPr>
            <a:cxnSpLocks/>
          </p:cNvCxnSpPr>
          <p:nvPr userDrawn="1"/>
        </p:nvCxnSpPr>
        <p:spPr>
          <a:xfrm>
            <a:off x="720724" y="3196083"/>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AAB0947-95D2-91E4-7D78-09DB59B2DEBC}"/>
              </a:ext>
            </a:extLst>
          </p:cNvPr>
          <p:cNvSpPr/>
          <p:nvPr userDrawn="1"/>
        </p:nvSpPr>
        <p:spPr>
          <a:xfrm>
            <a:off x="2335771" y="3008796"/>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36D7641-6154-86F4-A327-29637533DB57}"/>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E367C4F-70EC-BDE9-C5AE-B9B11182E658}"/>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DDBCA95-4CE6-5F1B-53B5-D893E10B84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31081CE7-7E75-EA00-68A7-0C54ED1FF55C}"/>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0BA9ABA6-7CB6-CA38-69DC-2546A6AB3B26}"/>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1F1CA976-9F81-6668-F4D9-322EEFF3DB11}"/>
              </a:ext>
            </a:extLst>
          </p:cNvPr>
          <p:cNvGrpSpPr/>
          <p:nvPr userDrawn="1"/>
        </p:nvGrpSpPr>
        <p:grpSpPr>
          <a:xfrm>
            <a:off x="2440285" y="3066027"/>
            <a:ext cx="2626437" cy="228600"/>
            <a:chOff x="720798" y="3314700"/>
            <a:chExt cx="2626437" cy="228600"/>
          </a:xfrm>
        </p:grpSpPr>
        <p:sp>
          <p:nvSpPr>
            <p:cNvPr id="27" name="TextBox 26">
              <a:extLst>
                <a:ext uri="{FF2B5EF4-FFF2-40B4-BE49-F238E27FC236}">
                  <a16:creationId xmlns:a16="http://schemas.microsoft.com/office/drawing/2014/main" id="{66C6ED41-066B-E55F-C952-AAC8D82E215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5BBCE1FA-EEAD-24C7-2DF1-5FE0669BDE76}"/>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0279A02F-99C8-CD64-1295-7B2F48DFCBD8}"/>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1B25826-52E0-D5DE-3AFC-AC9D87403E3E}"/>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A16AD64-CABD-8EE9-EDC3-5E6459498A1D}"/>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4B0231A-BFD2-5301-5468-6572A959FBFE}"/>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8889CBED-D29E-2F6D-0012-F7983F23C787}"/>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34" name="Text Placeholder 31">
            <a:extLst>
              <a:ext uri="{FF2B5EF4-FFF2-40B4-BE49-F238E27FC236}">
                <a16:creationId xmlns:a16="http://schemas.microsoft.com/office/drawing/2014/main" id="{72C35BD8-DD3E-035D-F507-71FB25156137}"/>
              </a:ext>
            </a:extLst>
          </p:cNvPr>
          <p:cNvSpPr>
            <a:spLocks noGrp="1"/>
          </p:cNvSpPr>
          <p:nvPr>
            <p:ph type="body" sz="quarter" idx="36" hasCustomPrompt="1"/>
          </p:nvPr>
        </p:nvSpPr>
        <p:spPr>
          <a:xfrm>
            <a:off x="720724" y="3312505"/>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Tree>
    <p:extLst>
      <p:ext uri="{BB962C8B-B14F-4D97-AF65-F5344CB8AC3E}">
        <p14:creationId xmlns:p14="http://schemas.microsoft.com/office/powerpoint/2010/main" val="2630067061"/>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wo Column - Right Two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356BCCFD-B912-2F49-AE52-7814FFDCB534}"/>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5832065A-C6D7-614D-A733-535BCA5ADF1B}"/>
              </a:ext>
            </a:extLst>
          </p:cNvPr>
          <p:cNvSpPr>
            <a:spLocks noGrp="1"/>
          </p:cNvSpPr>
          <p:nvPr>
            <p:ph type="pic" sz="quarter" idx="35" hasCustomPrompt="1"/>
          </p:nvPr>
        </p:nvSpPr>
        <p:spPr>
          <a:xfrm>
            <a:off x="6248400" y="3308598"/>
            <a:ext cx="5334000"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7C7B404-7F93-AD4C-BE41-E5247D351B57}"/>
              </a:ext>
            </a:extLst>
          </p:cNvPr>
          <p:cNvSpPr>
            <a:spLocks noGrp="1"/>
          </p:cNvSpPr>
          <p:nvPr>
            <p:ph type="pic" sz="quarter" idx="36" hasCustomPrompt="1"/>
          </p:nvPr>
        </p:nvSpPr>
        <p:spPr>
          <a:xfrm>
            <a:off x="6248399" y="471458"/>
            <a:ext cx="5334001" cy="273196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A5108AEE-9096-4643-8AFA-8EFF143BF800}"/>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27962758-65CF-1D46-ADE8-60345727EDE4}"/>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1" name="Text Placeholder 2">
            <a:extLst>
              <a:ext uri="{FF2B5EF4-FFF2-40B4-BE49-F238E27FC236}">
                <a16:creationId xmlns:a16="http://schemas.microsoft.com/office/drawing/2014/main" id="{4AC0383B-4DFE-41B8-9E86-224BAA4F75E6}"/>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2" name="TextBox 11">
            <a:extLst>
              <a:ext uri="{FF2B5EF4-FFF2-40B4-BE49-F238E27FC236}">
                <a16:creationId xmlns:a16="http://schemas.microsoft.com/office/drawing/2014/main" id="{1425784D-75B2-452E-A835-A761758F810A}"/>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829636282"/>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1_Future Considera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E884460-2E6B-57C3-4A1A-3DD22677707E}"/>
              </a:ext>
            </a:extLst>
          </p:cNvPr>
          <p:cNvGraphicFramePr>
            <a:graphicFrameLocks noChangeAspect="1"/>
          </p:cNvGraphicFramePr>
          <p:nvPr userDrawn="1">
            <p:custDataLst>
              <p:tags r:id="rId1"/>
            </p:custDataLst>
            <p:extLst>
              <p:ext uri="{D42A27DB-BD31-4B8C-83A1-F6EECF244321}">
                <p14:modId xmlns:p14="http://schemas.microsoft.com/office/powerpoint/2010/main" val="178558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E884460-2E6B-57C3-4A1A-3DD226777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Strategic Priority / </a:t>
            </a:r>
            <a:r>
              <a:rPr lang="en-US" sz="1000" kern="1200" noProof="0">
                <a:solidFill>
                  <a:schemeClr val="accent3"/>
                </a:solidFill>
                <a:latin typeface="Visa Dialect Semibold" pitchFamily="2" charset="0"/>
                <a:ea typeface="+mn-ea"/>
                <a:cs typeface="+mn-cs"/>
              </a:rPr>
              <a:t>Future Consideration</a:t>
            </a: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3"/>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66799D28-B391-06B3-D24A-6F510AD8478E}"/>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3113CD8B-B9CB-A647-F5BB-07FF390B2766}"/>
              </a:ext>
            </a:extLst>
          </p:cNvPr>
          <p:cNvCxnSpPr>
            <a:cxnSpLocks/>
          </p:cNvCxnSpPr>
          <p:nvPr userDrawn="1"/>
        </p:nvCxnSpPr>
        <p:spPr>
          <a:xfrm>
            <a:off x="720724" y="3649726"/>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C810204-7F21-219F-A718-3F5E41C955E6}"/>
              </a:ext>
            </a:extLst>
          </p:cNvPr>
          <p:cNvSpPr/>
          <p:nvPr userDrawn="1"/>
        </p:nvSpPr>
        <p:spPr>
          <a:xfrm>
            <a:off x="2335771" y="3462439"/>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F5986F40-8CE1-90D2-BED2-A6BF956C43A4}"/>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66DC150-E05C-93F4-918D-A6AE2567153F}"/>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018FBD77-D606-2FC1-8CED-AB0B04EF1D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D7C0BC4E-3361-AF5F-6C03-971CF1F82753}"/>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32EE242C-CF4C-0ECF-B105-D50BF44DC1A9}"/>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CED1BFFB-F857-5AA5-2B81-580A3155A2F4}"/>
              </a:ext>
            </a:extLst>
          </p:cNvPr>
          <p:cNvGrpSpPr/>
          <p:nvPr userDrawn="1"/>
        </p:nvGrpSpPr>
        <p:grpSpPr>
          <a:xfrm>
            <a:off x="2440285" y="3519670"/>
            <a:ext cx="2626437" cy="228600"/>
            <a:chOff x="720798" y="3314700"/>
            <a:chExt cx="2626437" cy="228600"/>
          </a:xfrm>
        </p:grpSpPr>
        <p:sp>
          <p:nvSpPr>
            <p:cNvPr id="27" name="TextBox 26">
              <a:extLst>
                <a:ext uri="{FF2B5EF4-FFF2-40B4-BE49-F238E27FC236}">
                  <a16:creationId xmlns:a16="http://schemas.microsoft.com/office/drawing/2014/main" id="{390D9B5D-C78A-1801-8DB3-401B1AAC6CEC}"/>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A4415860-A8EF-5BA8-AC0D-81672DCE9121}"/>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5C60D95E-F279-F0E1-4D16-630F9FC1A11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A44CC0-97ED-007E-0377-F5D2BFF84AA1}"/>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647CA920-AE44-2098-0F05-76BC5FB66769}"/>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8BF310E-271C-0DE3-A5C6-92DA32031ADB}"/>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4" name="Text Placeholder 31">
            <a:extLst>
              <a:ext uri="{FF2B5EF4-FFF2-40B4-BE49-F238E27FC236}">
                <a16:creationId xmlns:a16="http://schemas.microsoft.com/office/drawing/2014/main" id="{2541B3C5-0601-6653-1358-0EE6F33E407B}"/>
              </a:ext>
            </a:extLst>
          </p:cNvPr>
          <p:cNvSpPr>
            <a:spLocks noGrp="1"/>
          </p:cNvSpPr>
          <p:nvPr>
            <p:ph type="body" sz="quarter" idx="36" hasCustomPrompt="1"/>
          </p:nvPr>
        </p:nvSpPr>
        <p:spPr>
          <a:xfrm>
            <a:off x="720724" y="3832652"/>
            <a:ext cx="6065559" cy="1622425"/>
          </a:xfrm>
        </p:spPr>
        <p:txBody>
          <a:bodyPr/>
          <a:lstStyle>
            <a:lvl1pPr marL="171450" indent="-171450">
              <a:spcBef>
                <a:spcPts val="600"/>
              </a:spcBef>
              <a:spcAft>
                <a:spcPts val="0"/>
              </a:spcAft>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35" name="Rectangle 34">
            <a:extLst>
              <a:ext uri="{FF2B5EF4-FFF2-40B4-BE49-F238E27FC236}">
                <a16:creationId xmlns:a16="http://schemas.microsoft.com/office/drawing/2014/main" id="{681E2DF2-310A-B859-1CD2-BE081AF76B85}"/>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31">
            <a:extLst>
              <a:ext uri="{FF2B5EF4-FFF2-40B4-BE49-F238E27FC236}">
                <a16:creationId xmlns:a16="http://schemas.microsoft.com/office/drawing/2014/main" id="{5DEB308E-52E9-65FB-39A2-3E53FD6A6861}"/>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3689122438"/>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4_Future Considera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E884460-2E6B-57C3-4A1A-3DD22677707E}"/>
              </a:ext>
            </a:extLst>
          </p:cNvPr>
          <p:cNvGraphicFramePr>
            <a:graphicFrameLocks noChangeAspect="1"/>
          </p:cNvGraphicFramePr>
          <p:nvPr userDrawn="1">
            <p:custDataLst>
              <p:tags r:id="rId1"/>
            </p:custDataLst>
            <p:extLst>
              <p:ext uri="{D42A27DB-BD31-4B8C-83A1-F6EECF244321}">
                <p14:modId xmlns:p14="http://schemas.microsoft.com/office/powerpoint/2010/main" val="178558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E884460-2E6B-57C3-4A1A-3DD226777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Strategic Priority / </a:t>
            </a:r>
            <a:r>
              <a:rPr lang="en-US" sz="1000" kern="1200" noProof="0">
                <a:solidFill>
                  <a:schemeClr val="accent3"/>
                </a:solidFill>
                <a:latin typeface="Visa Dialect Semibold" pitchFamily="2" charset="0"/>
                <a:ea typeface="+mn-ea"/>
                <a:cs typeface="+mn-cs"/>
              </a:rPr>
              <a:t>Future Consideration</a:t>
            </a: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3"/>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66799D28-B391-06B3-D24A-6F510AD8478E}"/>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3113CD8B-B9CB-A647-F5BB-07FF390B2766}"/>
              </a:ext>
            </a:extLst>
          </p:cNvPr>
          <p:cNvCxnSpPr>
            <a:cxnSpLocks/>
          </p:cNvCxnSpPr>
          <p:nvPr userDrawn="1"/>
        </p:nvCxnSpPr>
        <p:spPr>
          <a:xfrm>
            <a:off x="720724" y="3109399"/>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C810204-7F21-219F-A718-3F5E41C955E6}"/>
              </a:ext>
            </a:extLst>
          </p:cNvPr>
          <p:cNvSpPr/>
          <p:nvPr userDrawn="1"/>
        </p:nvSpPr>
        <p:spPr>
          <a:xfrm>
            <a:off x="2335771" y="2922112"/>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F5986F40-8CE1-90D2-BED2-A6BF956C43A4}"/>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66DC150-E05C-93F4-918D-A6AE2567153F}"/>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018FBD77-D606-2FC1-8CED-AB0B04EF1D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D7C0BC4E-3361-AF5F-6C03-971CF1F82753}"/>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32EE242C-CF4C-0ECF-B105-D50BF44DC1A9}"/>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CED1BFFB-F857-5AA5-2B81-580A3155A2F4}"/>
              </a:ext>
            </a:extLst>
          </p:cNvPr>
          <p:cNvGrpSpPr/>
          <p:nvPr userDrawn="1"/>
        </p:nvGrpSpPr>
        <p:grpSpPr>
          <a:xfrm>
            <a:off x="2440285" y="2979343"/>
            <a:ext cx="2626437" cy="228600"/>
            <a:chOff x="720798" y="3314700"/>
            <a:chExt cx="2626437" cy="228600"/>
          </a:xfrm>
        </p:grpSpPr>
        <p:sp>
          <p:nvSpPr>
            <p:cNvPr id="27" name="TextBox 26">
              <a:extLst>
                <a:ext uri="{FF2B5EF4-FFF2-40B4-BE49-F238E27FC236}">
                  <a16:creationId xmlns:a16="http://schemas.microsoft.com/office/drawing/2014/main" id="{390D9B5D-C78A-1801-8DB3-401B1AAC6CEC}"/>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A4415860-A8EF-5BA8-AC0D-81672DCE9121}"/>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5C60D95E-F279-F0E1-4D16-630F9FC1A11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A44CC0-97ED-007E-0377-F5D2BFF84AA1}"/>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647CA920-AE44-2098-0F05-76BC5FB66769}"/>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8BF310E-271C-0DE3-A5C6-92DA32031ADB}"/>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4" name="Text Placeholder 31">
            <a:extLst>
              <a:ext uri="{FF2B5EF4-FFF2-40B4-BE49-F238E27FC236}">
                <a16:creationId xmlns:a16="http://schemas.microsoft.com/office/drawing/2014/main" id="{2541B3C5-0601-6653-1358-0EE6F33E407B}"/>
              </a:ext>
            </a:extLst>
          </p:cNvPr>
          <p:cNvSpPr>
            <a:spLocks noGrp="1"/>
          </p:cNvSpPr>
          <p:nvPr>
            <p:ph type="body" sz="quarter" idx="36" hasCustomPrompt="1"/>
          </p:nvPr>
        </p:nvSpPr>
        <p:spPr>
          <a:xfrm>
            <a:off x="720724" y="3832652"/>
            <a:ext cx="6065559" cy="1622425"/>
          </a:xfrm>
        </p:spPr>
        <p:txBody>
          <a:bodyPr/>
          <a:lstStyle>
            <a:lvl1pPr marL="171450" indent="-171450">
              <a:spcBef>
                <a:spcPts val="600"/>
              </a:spcBef>
              <a:spcAft>
                <a:spcPts val="0"/>
              </a:spcAft>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35" name="Rectangle 34">
            <a:extLst>
              <a:ext uri="{FF2B5EF4-FFF2-40B4-BE49-F238E27FC236}">
                <a16:creationId xmlns:a16="http://schemas.microsoft.com/office/drawing/2014/main" id="{681E2DF2-310A-B859-1CD2-BE081AF76B85}"/>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31">
            <a:extLst>
              <a:ext uri="{FF2B5EF4-FFF2-40B4-BE49-F238E27FC236}">
                <a16:creationId xmlns:a16="http://schemas.microsoft.com/office/drawing/2014/main" id="{5DEB308E-52E9-65FB-39A2-3E53FD6A6861}"/>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2832805478"/>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2_Future Considera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E884460-2E6B-57C3-4A1A-3DD22677707E}"/>
              </a:ext>
            </a:extLst>
          </p:cNvPr>
          <p:cNvGraphicFramePr>
            <a:graphicFrameLocks noChangeAspect="1"/>
          </p:cNvGraphicFramePr>
          <p:nvPr userDrawn="1">
            <p:custDataLst>
              <p:tags r:id="rId1"/>
            </p:custDataLst>
            <p:extLst>
              <p:ext uri="{D42A27DB-BD31-4B8C-83A1-F6EECF244321}">
                <p14:modId xmlns:p14="http://schemas.microsoft.com/office/powerpoint/2010/main" val="178558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E884460-2E6B-57C3-4A1A-3DD226777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cxnSp>
        <p:nvCxnSpPr>
          <p:cNvPr id="18" name="Straight Connector 17">
            <a:extLst>
              <a:ext uri="{FF2B5EF4-FFF2-40B4-BE49-F238E27FC236}">
                <a16:creationId xmlns:a16="http://schemas.microsoft.com/office/drawing/2014/main" id="{3113CD8B-B9CB-A647-F5BB-07FF390B2766}"/>
              </a:ext>
            </a:extLst>
          </p:cNvPr>
          <p:cNvCxnSpPr>
            <a:cxnSpLocks/>
          </p:cNvCxnSpPr>
          <p:nvPr userDrawn="1"/>
        </p:nvCxnSpPr>
        <p:spPr>
          <a:xfrm>
            <a:off x="720724" y="3084462"/>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C810204-7F21-219F-A718-3F5E41C955E6}"/>
              </a:ext>
            </a:extLst>
          </p:cNvPr>
          <p:cNvSpPr/>
          <p:nvPr userDrawn="1"/>
        </p:nvSpPr>
        <p:spPr>
          <a:xfrm>
            <a:off x="2335771" y="2897175"/>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F5986F40-8CE1-90D2-BED2-A6BF956C43A4}"/>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66DC150-E05C-93F4-918D-A6AE2567153F}"/>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018FBD77-D606-2FC1-8CED-AB0B04EF1D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D7C0BC4E-3361-AF5F-6C03-971CF1F82753}"/>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32EE242C-CF4C-0ECF-B105-D50BF44DC1A9}"/>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CED1BFFB-F857-5AA5-2B81-580A3155A2F4}"/>
              </a:ext>
            </a:extLst>
          </p:cNvPr>
          <p:cNvGrpSpPr/>
          <p:nvPr userDrawn="1"/>
        </p:nvGrpSpPr>
        <p:grpSpPr>
          <a:xfrm>
            <a:off x="2440285" y="2954406"/>
            <a:ext cx="2626437" cy="228600"/>
            <a:chOff x="720798" y="3314700"/>
            <a:chExt cx="2626437" cy="228600"/>
          </a:xfrm>
        </p:grpSpPr>
        <p:sp>
          <p:nvSpPr>
            <p:cNvPr id="27" name="TextBox 26">
              <a:extLst>
                <a:ext uri="{FF2B5EF4-FFF2-40B4-BE49-F238E27FC236}">
                  <a16:creationId xmlns:a16="http://schemas.microsoft.com/office/drawing/2014/main" id="{390D9B5D-C78A-1801-8DB3-401B1AAC6CEC}"/>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A4415860-A8EF-5BA8-AC0D-81672DCE9121}"/>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5C60D95E-F279-F0E1-4D16-630F9FC1A11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A44CC0-97ED-007E-0377-F5D2BFF84AA1}"/>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647CA920-AE44-2098-0F05-76BC5FB66769}"/>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8BF310E-271C-0DE3-A5C6-92DA32031ADB}"/>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4" name="Text Placeholder 31">
            <a:extLst>
              <a:ext uri="{FF2B5EF4-FFF2-40B4-BE49-F238E27FC236}">
                <a16:creationId xmlns:a16="http://schemas.microsoft.com/office/drawing/2014/main" id="{2541B3C5-0601-6653-1358-0EE6F33E407B}"/>
              </a:ext>
            </a:extLst>
          </p:cNvPr>
          <p:cNvSpPr>
            <a:spLocks noGrp="1"/>
          </p:cNvSpPr>
          <p:nvPr>
            <p:ph type="body" sz="quarter" idx="36" hasCustomPrompt="1"/>
          </p:nvPr>
        </p:nvSpPr>
        <p:spPr>
          <a:xfrm>
            <a:off x="720724" y="3267388"/>
            <a:ext cx="6065559" cy="1622425"/>
          </a:xfrm>
        </p:spPr>
        <p:txBody>
          <a:bodyPr/>
          <a:lstStyle>
            <a:lvl1pPr marL="171450" indent="-171450">
              <a:spcBef>
                <a:spcPts val="600"/>
              </a:spcBef>
              <a:spcAft>
                <a:spcPts val="0"/>
              </a:spcAft>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35" name="Rectangle 34">
            <a:extLst>
              <a:ext uri="{FF2B5EF4-FFF2-40B4-BE49-F238E27FC236}">
                <a16:creationId xmlns:a16="http://schemas.microsoft.com/office/drawing/2014/main" id="{681E2DF2-310A-B859-1CD2-BE081AF76B85}"/>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31">
            <a:extLst>
              <a:ext uri="{FF2B5EF4-FFF2-40B4-BE49-F238E27FC236}">
                <a16:creationId xmlns:a16="http://schemas.microsoft.com/office/drawing/2014/main" id="{5DEB308E-52E9-65FB-39A2-3E53FD6A6861}"/>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2" name="TextBox 1">
            <a:extLst>
              <a:ext uri="{FF2B5EF4-FFF2-40B4-BE49-F238E27FC236}">
                <a16:creationId xmlns:a16="http://schemas.microsoft.com/office/drawing/2014/main" id="{74873E47-87BF-01BB-4E61-E91376575734}"/>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6" name="Right Triangle 5">
            <a:extLst>
              <a:ext uri="{FF2B5EF4-FFF2-40B4-BE49-F238E27FC236}">
                <a16:creationId xmlns:a16="http://schemas.microsoft.com/office/drawing/2014/main" id="{D0B24D5E-B35A-0424-F0C4-E0D5CC0D6724}"/>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 name="Text Placeholder 17">
            <a:extLst>
              <a:ext uri="{FF2B5EF4-FFF2-40B4-BE49-F238E27FC236}">
                <a16:creationId xmlns:a16="http://schemas.microsoft.com/office/drawing/2014/main" id="{18A1B475-020B-A9DA-4D11-E1F5E4B3C729}"/>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spTree>
    <p:extLst>
      <p:ext uri="{BB962C8B-B14F-4D97-AF65-F5344CB8AC3E}">
        <p14:creationId xmlns:p14="http://schemas.microsoft.com/office/powerpoint/2010/main" val="3350563118"/>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3_Future Considera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E884460-2E6B-57C3-4A1A-3DD22677707E}"/>
              </a:ext>
            </a:extLst>
          </p:cNvPr>
          <p:cNvGraphicFramePr>
            <a:graphicFrameLocks noChangeAspect="1"/>
          </p:cNvGraphicFramePr>
          <p:nvPr userDrawn="1">
            <p:custDataLst>
              <p:tags r:id="rId1"/>
            </p:custDataLst>
            <p:extLst>
              <p:ext uri="{D42A27DB-BD31-4B8C-83A1-F6EECF244321}">
                <p14:modId xmlns:p14="http://schemas.microsoft.com/office/powerpoint/2010/main" val="178558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E884460-2E6B-57C3-4A1A-3DD226777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Strategic Priority / </a:t>
            </a:r>
            <a:r>
              <a:rPr lang="en-US" sz="1000" kern="1200" noProof="0">
                <a:solidFill>
                  <a:schemeClr val="accent3"/>
                </a:solidFill>
                <a:latin typeface="Visa Dialect Semibold" pitchFamily="2" charset="0"/>
                <a:ea typeface="+mn-ea"/>
                <a:cs typeface="+mn-cs"/>
              </a:rPr>
              <a:t>Future Consideration</a:t>
            </a: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3"/>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66799D28-B391-06B3-D24A-6F510AD8478E}"/>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3113CD8B-B9CB-A647-F5BB-07FF390B2766}"/>
              </a:ext>
            </a:extLst>
          </p:cNvPr>
          <p:cNvCxnSpPr>
            <a:cxnSpLocks/>
          </p:cNvCxnSpPr>
          <p:nvPr userDrawn="1"/>
        </p:nvCxnSpPr>
        <p:spPr>
          <a:xfrm>
            <a:off x="720724" y="3084462"/>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C810204-7F21-219F-A718-3F5E41C955E6}"/>
              </a:ext>
            </a:extLst>
          </p:cNvPr>
          <p:cNvSpPr/>
          <p:nvPr userDrawn="1"/>
        </p:nvSpPr>
        <p:spPr>
          <a:xfrm>
            <a:off x="2335771" y="2897175"/>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F5986F40-8CE1-90D2-BED2-A6BF956C43A4}"/>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66DC150-E05C-93F4-918D-A6AE2567153F}"/>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018FBD77-D606-2FC1-8CED-AB0B04EF1D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D7C0BC4E-3361-AF5F-6C03-971CF1F82753}"/>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32EE242C-CF4C-0ECF-B105-D50BF44DC1A9}"/>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CED1BFFB-F857-5AA5-2B81-580A3155A2F4}"/>
              </a:ext>
            </a:extLst>
          </p:cNvPr>
          <p:cNvGrpSpPr/>
          <p:nvPr userDrawn="1"/>
        </p:nvGrpSpPr>
        <p:grpSpPr>
          <a:xfrm>
            <a:off x="2440285" y="2954406"/>
            <a:ext cx="2626437" cy="228600"/>
            <a:chOff x="720798" y="3314700"/>
            <a:chExt cx="2626437" cy="228600"/>
          </a:xfrm>
        </p:grpSpPr>
        <p:sp>
          <p:nvSpPr>
            <p:cNvPr id="27" name="TextBox 26">
              <a:extLst>
                <a:ext uri="{FF2B5EF4-FFF2-40B4-BE49-F238E27FC236}">
                  <a16:creationId xmlns:a16="http://schemas.microsoft.com/office/drawing/2014/main" id="{390D9B5D-C78A-1801-8DB3-401B1AAC6CEC}"/>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A4415860-A8EF-5BA8-AC0D-81672DCE9121}"/>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5C60D95E-F279-F0E1-4D16-630F9FC1A11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A44CC0-97ED-007E-0377-F5D2BFF84AA1}"/>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647CA920-AE44-2098-0F05-76BC5FB66769}"/>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8BF310E-271C-0DE3-A5C6-92DA32031ADB}"/>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4" name="Text Placeholder 31">
            <a:extLst>
              <a:ext uri="{FF2B5EF4-FFF2-40B4-BE49-F238E27FC236}">
                <a16:creationId xmlns:a16="http://schemas.microsoft.com/office/drawing/2014/main" id="{2541B3C5-0601-6653-1358-0EE6F33E407B}"/>
              </a:ext>
            </a:extLst>
          </p:cNvPr>
          <p:cNvSpPr>
            <a:spLocks noGrp="1"/>
          </p:cNvSpPr>
          <p:nvPr>
            <p:ph type="body" sz="quarter" idx="36" hasCustomPrompt="1"/>
          </p:nvPr>
        </p:nvSpPr>
        <p:spPr>
          <a:xfrm>
            <a:off x="720724" y="3267388"/>
            <a:ext cx="6065559" cy="1622425"/>
          </a:xfrm>
        </p:spPr>
        <p:txBody>
          <a:bodyPr/>
          <a:lstStyle>
            <a:lvl1pPr marL="171450" indent="-171450">
              <a:spcBef>
                <a:spcPts val="600"/>
              </a:spcBef>
              <a:spcAft>
                <a:spcPts val="0"/>
              </a:spcAft>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35" name="Rectangle 34">
            <a:extLst>
              <a:ext uri="{FF2B5EF4-FFF2-40B4-BE49-F238E27FC236}">
                <a16:creationId xmlns:a16="http://schemas.microsoft.com/office/drawing/2014/main" id="{681E2DF2-310A-B859-1CD2-BE081AF76B85}"/>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31">
            <a:extLst>
              <a:ext uri="{FF2B5EF4-FFF2-40B4-BE49-F238E27FC236}">
                <a16:creationId xmlns:a16="http://schemas.microsoft.com/office/drawing/2014/main" id="{5DEB308E-52E9-65FB-39A2-3E53FD6A6861}"/>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348376040"/>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5_Future Considera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E884460-2E6B-57C3-4A1A-3DD22677707E}"/>
              </a:ext>
            </a:extLst>
          </p:cNvPr>
          <p:cNvGraphicFramePr>
            <a:graphicFrameLocks noChangeAspect="1"/>
          </p:cNvGraphicFramePr>
          <p:nvPr userDrawn="1">
            <p:custDataLst>
              <p:tags r:id="rId1"/>
            </p:custDataLst>
            <p:extLst>
              <p:ext uri="{D42A27DB-BD31-4B8C-83A1-F6EECF244321}">
                <p14:modId xmlns:p14="http://schemas.microsoft.com/office/powerpoint/2010/main" val="178558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E884460-2E6B-57C3-4A1A-3DD226777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Strategic Priority / </a:t>
            </a:r>
            <a:r>
              <a:rPr lang="en-US" sz="1000" kern="1200" noProof="0">
                <a:solidFill>
                  <a:schemeClr val="accent3"/>
                </a:solidFill>
                <a:latin typeface="Visa Dialect Semibold" pitchFamily="2" charset="0"/>
                <a:ea typeface="+mn-ea"/>
                <a:cs typeface="+mn-cs"/>
              </a:rPr>
              <a:t>Future Consideration</a:t>
            </a: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3"/>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66799D28-B391-06B3-D24A-6F510AD8478E}"/>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spTree>
    <p:extLst>
      <p:ext uri="{BB962C8B-B14F-4D97-AF65-F5344CB8AC3E}">
        <p14:creationId xmlns:p14="http://schemas.microsoft.com/office/powerpoint/2010/main" val="368633142"/>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userDrawn="1">
  <p:cSld name="1_Title and Bullets">
    <p:spTree>
      <p:nvGrpSpPr>
        <p:cNvPr id="1" name=""/>
        <p:cNvGrpSpPr/>
        <p:nvPr/>
      </p:nvGrpSpPr>
      <p:grpSpPr>
        <a:xfrm>
          <a:off x="0" y="0"/>
          <a:ext cx="0" cy="0"/>
          <a:chOff x="0" y="0"/>
          <a:chExt cx="0" cy="0"/>
        </a:xfrm>
      </p:grpSpPr>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cxnSp>
        <p:nvCxnSpPr>
          <p:cNvPr id="2" name="Straight Connector 1">
            <a:extLst>
              <a:ext uri="{FF2B5EF4-FFF2-40B4-BE49-F238E27FC236}">
                <a16:creationId xmlns:a16="http://schemas.microsoft.com/office/drawing/2014/main" id="{F494433A-76E9-8548-6174-59B3F487B534}"/>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59541D2-D3AB-E249-69B1-709F596F2B2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8" name="TextBox 7">
            <a:extLst>
              <a:ext uri="{FF2B5EF4-FFF2-40B4-BE49-F238E27FC236}">
                <a16:creationId xmlns:a16="http://schemas.microsoft.com/office/drawing/2014/main" id="{DA6A7E2A-ECEA-B51F-6CD5-31BC39D73144}"/>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Slide Number Placeholder 3">
            <a:extLst>
              <a:ext uri="{FF2B5EF4-FFF2-40B4-BE49-F238E27FC236}">
                <a16:creationId xmlns:a16="http://schemas.microsoft.com/office/drawing/2014/main" id="{21971F0C-31E3-7B28-0FC7-4BC642AFA4FC}"/>
              </a:ext>
            </a:extLst>
          </p:cNvPr>
          <p:cNvSpPr>
            <a:spLocks noGrp="1"/>
          </p:cNvSpPr>
          <p:nvPr>
            <p:ph type="sldNum" sz="quarter" idx="32"/>
          </p:nvPr>
        </p:nvSpPr>
        <p:spPr>
          <a:xfrm>
            <a:off x="11014876" y="6400799"/>
            <a:ext cx="567524" cy="94147"/>
          </a:xfrm>
        </p:spPr>
        <p:txBody>
          <a:bodyPr/>
          <a:lstStyle/>
          <a:p>
            <a:fld id="{F4246F8F-FAA8-46C5-BC54-A96E0370B4C4}" type="slidenum">
              <a:rPr lang="en-US" smtClean="0"/>
              <a:t>‹#›</a:t>
            </a:fld>
            <a:endParaRPr lang="en-US"/>
          </a:p>
        </p:txBody>
      </p:sp>
    </p:spTree>
    <p:extLst>
      <p:ext uri="{BB962C8B-B14F-4D97-AF65-F5344CB8AC3E}">
        <p14:creationId xmlns:p14="http://schemas.microsoft.com/office/powerpoint/2010/main" val="1739275179"/>
      </p:ext>
    </p:extLst>
  </p:cSld>
  <p:clrMapOvr>
    <a:masterClrMapping/>
  </p:clrMapOvr>
  <p:extLst>
    <p:ext uri="{DCECCB84-F9BA-43D5-87BE-67443E8EF086}">
      <p15:sldGuideLst xmlns:p15="http://schemas.microsoft.com/office/powerpoint/2012/main"/>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userDrawn="1">
  <p:cSld name="Three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userDrawn="1"/>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userDrawn="1"/>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userDrawn="1"/>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41" name="Text Placeholder 2">
            <a:extLst>
              <a:ext uri="{FF2B5EF4-FFF2-40B4-BE49-F238E27FC236}">
                <a16:creationId xmlns:a16="http://schemas.microsoft.com/office/drawing/2014/main" id="{D8D0F15B-D16C-1944-9EC2-DED14D92BDA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 name="TextBox 1">
            <a:extLst>
              <a:ext uri="{FF2B5EF4-FFF2-40B4-BE49-F238E27FC236}">
                <a16:creationId xmlns:a16="http://schemas.microsoft.com/office/drawing/2014/main" id="{B6556354-C575-3D39-E720-9EC4D7271D5A}"/>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3" name="TextBox 2">
            <a:extLst>
              <a:ext uri="{FF2B5EF4-FFF2-40B4-BE49-F238E27FC236}">
                <a16:creationId xmlns:a16="http://schemas.microsoft.com/office/drawing/2014/main" id="{7849F064-1537-95FA-E41E-18BFE7E86770}"/>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530922"/>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cSld name="2_Title and Bullets">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645697D-6B3B-45DA-A22A-44A4189FD915}"/>
              </a:ext>
            </a:extLst>
          </p:cNvPr>
          <p:cNvGraphicFramePr>
            <a:graphicFrameLocks noChangeAspect="1"/>
          </p:cNvGraphicFramePr>
          <p:nvPr userDrawn="1">
            <p:custDataLst>
              <p:tags r:id="rId1"/>
            </p:custDataLst>
            <p:extLst>
              <p:ext uri="{D42A27DB-BD31-4B8C-83A1-F6EECF244321}">
                <p14:modId xmlns:p14="http://schemas.microsoft.com/office/powerpoint/2010/main" val="32786529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3645697D-6B3B-45DA-A22A-44A4189FD91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8" name="Text Placeholder 2">
            <a:extLst>
              <a:ext uri="{FF2B5EF4-FFF2-40B4-BE49-F238E27FC236}">
                <a16:creationId xmlns:a16="http://schemas.microsoft.com/office/drawing/2014/main" id="{BD64FBC7-0348-4FCB-B4CC-B3EBB7834800}"/>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4" name="Picture 3" descr="Logo&#10;&#10;Description automatically generated">
            <a:extLst>
              <a:ext uri="{FF2B5EF4-FFF2-40B4-BE49-F238E27FC236}">
                <a16:creationId xmlns:a16="http://schemas.microsoft.com/office/drawing/2014/main" id="{A702D7AF-AB2C-1032-8B2B-5F3BAD1C75F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1" name="TextBox 10">
            <a:extLst>
              <a:ext uri="{FF2B5EF4-FFF2-40B4-BE49-F238E27FC236}">
                <a16:creationId xmlns:a16="http://schemas.microsoft.com/office/drawing/2014/main" id="{ECC49245-B4AA-0392-410B-631687CE0F4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2" name="TextBox 11">
            <a:extLst>
              <a:ext uri="{FF2B5EF4-FFF2-40B4-BE49-F238E27FC236}">
                <a16:creationId xmlns:a16="http://schemas.microsoft.com/office/drawing/2014/main" id="{0FE2C794-72C0-6563-F5D6-8FEEB8F1BE4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10799795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userDrawn="1">
  <p:cSld name="2_Title, Subhead and Bullets">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BD94BD7-12E0-4039-A6BE-706E15DF6B53}"/>
              </a:ext>
            </a:extLst>
          </p:cNvPr>
          <p:cNvGraphicFramePr>
            <a:graphicFrameLocks noChangeAspect="1"/>
          </p:cNvGraphicFramePr>
          <p:nvPr userDrawn="1">
            <p:custDataLst>
              <p:tags r:id="rId1"/>
            </p:custDataLst>
            <p:extLst>
              <p:ext uri="{D42A27DB-BD31-4B8C-83A1-F6EECF244321}">
                <p14:modId xmlns:p14="http://schemas.microsoft.com/office/powerpoint/2010/main" val="30479520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2" name="Object 1" hidden="1">
                        <a:extLst>
                          <a:ext uri="{FF2B5EF4-FFF2-40B4-BE49-F238E27FC236}">
                            <a16:creationId xmlns:a16="http://schemas.microsoft.com/office/drawing/2014/main" id="{EBD94BD7-12E0-4039-A6BE-706E15DF6B5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b="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 Placeholder 2">
            <a:extLst>
              <a:ext uri="{FF2B5EF4-FFF2-40B4-BE49-F238E27FC236}">
                <a16:creationId xmlns:a16="http://schemas.microsoft.com/office/drawing/2014/main" id="{AE00F683-FF21-46E3-A68D-2D9DDBCFCAA0}"/>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1" name="TextBox 10">
            <a:extLst>
              <a:ext uri="{FF2B5EF4-FFF2-40B4-BE49-F238E27FC236}">
                <a16:creationId xmlns:a16="http://schemas.microsoft.com/office/drawing/2014/main" id="{BB56A1C5-73D4-4CC9-BF77-E43ED523EEA9}"/>
              </a:ext>
            </a:extLst>
          </p:cNvPr>
          <p:cNvSpPr txBox="1"/>
          <p:nvPr userDrawn="1"/>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Text Placeholder 2">
            <a:extLst>
              <a:ext uri="{FF2B5EF4-FFF2-40B4-BE49-F238E27FC236}">
                <a16:creationId xmlns:a16="http://schemas.microsoft.com/office/drawing/2014/main" id="{5E1288FC-A578-4C20-8663-165AE4153CAD}"/>
              </a:ext>
            </a:extLst>
          </p:cNvPr>
          <p:cNvSpPr>
            <a:spLocks noGrp="1"/>
          </p:cNvSpPr>
          <p:nvPr>
            <p:ph type="body" sz="quarter" idx="31" hasCustomPrompt="1"/>
          </p:nvPr>
        </p:nvSpPr>
        <p:spPr>
          <a:xfrm>
            <a:off x="6096000" y="114300"/>
            <a:ext cx="5464884" cy="266700"/>
          </a:xfrm>
        </p:spPr>
        <p:txBody>
          <a:bodyPr anchor="ctr"/>
          <a:lstStyle>
            <a:lvl1pPr algn="r">
              <a:defRPr sz="1200" b="1" i="1">
                <a:solidFill>
                  <a:schemeClr val="bg2"/>
                </a:solidFill>
                <a:latin typeface="+mn-lt"/>
              </a:defRPr>
            </a:lvl1pPr>
          </a:lstStyle>
          <a:p>
            <a:pPr lvl="0"/>
            <a:r>
              <a:rPr lang="en-US"/>
              <a:t>Page Flag</a:t>
            </a:r>
          </a:p>
        </p:txBody>
      </p:sp>
    </p:spTree>
    <p:extLst>
      <p:ext uri="{BB962C8B-B14F-4D97-AF65-F5344CB8AC3E}">
        <p14:creationId xmlns:p14="http://schemas.microsoft.com/office/powerpoint/2010/main" val="249546604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84262" y="6392946"/>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0" name="TextBox 9">
            <a:extLst>
              <a:ext uri="{FF2B5EF4-FFF2-40B4-BE49-F238E27FC236}">
                <a16:creationId xmlns:a16="http://schemas.microsoft.com/office/drawing/2014/main" id="{396B1BD8-0C96-47E0-927A-0B5BE4D639E8}"/>
              </a:ext>
            </a:extLst>
          </p:cNvPr>
          <p:cNvSpPr txBox="1"/>
          <p:nvPr userDrawn="1"/>
        </p:nvSpPr>
        <p:spPr>
          <a:xfrm>
            <a:off x="11387579" y="6580760"/>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757484492"/>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wo Column - Right Three Photo">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90AF7A3C-BA0F-9B49-B1B5-D713C19139CD}"/>
              </a:ext>
            </a:extLst>
          </p:cNvPr>
          <p:cNvSpPr>
            <a:spLocks noGrp="1"/>
          </p:cNvSpPr>
          <p:nvPr>
            <p:ph type="pic" sz="quarter" idx="35" hasCustomPrompt="1"/>
          </p:nvPr>
        </p:nvSpPr>
        <p:spPr>
          <a:xfrm>
            <a:off x="6248400" y="3308592"/>
            <a:ext cx="5346192"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61755EBA-80EC-6B4F-B350-DC2DD71209FC}"/>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455C0536-27A6-644D-8348-9541070F4013}"/>
              </a:ext>
            </a:extLst>
          </p:cNvPr>
          <p:cNvSpPr>
            <a:spLocks noGrp="1"/>
          </p:cNvSpPr>
          <p:nvPr>
            <p:ph type="pic" sz="quarter" idx="34" hasCustomPrompt="1"/>
          </p:nvPr>
        </p:nvSpPr>
        <p:spPr>
          <a:xfrm>
            <a:off x="6248400"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1" name="Picture Placeholder 2">
            <a:extLst>
              <a:ext uri="{FF2B5EF4-FFF2-40B4-BE49-F238E27FC236}">
                <a16:creationId xmlns:a16="http://schemas.microsoft.com/office/drawing/2014/main" id="{B3F5BBC4-47E5-1E46-9E4F-B0D0BB7BAB04}"/>
              </a:ext>
            </a:extLst>
          </p:cNvPr>
          <p:cNvSpPr>
            <a:spLocks noGrp="1"/>
          </p:cNvSpPr>
          <p:nvPr>
            <p:ph type="pic" sz="quarter" idx="36" hasCustomPrompt="1"/>
          </p:nvPr>
        </p:nvSpPr>
        <p:spPr>
          <a:xfrm>
            <a:off x="9001094"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438045DB-4C64-CE4D-B8E5-9949681D12C1}"/>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6B569F93-B18A-C246-94EF-34A7D4EDD94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 Placeholder 2">
            <a:extLst>
              <a:ext uri="{FF2B5EF4-FFF2-40B4-BE49-F238E27FC236}">
                <a16:creationId xmlns:a16="http://schemas.microsoft.com/office/drawing/2014/main" id="{8B82EFF1-330B-4836-903F-6A84270FD57F}"/>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37AEBFDC-B9B1-4244-8C0A-FB96B618CE19}"/>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053804492"/>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userDrawn="1">
  <p:cSld name="Two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819443"/>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819443"/>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743455"/>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userDrawn="1"/>
        </p:nvCxnSpPr>
        <p:spPr>
          <a:xfrm>
            <a:off x="609601" y="2697685"/>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743455"/>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userDrawn="1"/>
        </p:nvCxnSpPr>
        <p:spPr>
          <a:xfrm>
            <a:off x="6248400" y="2697685"/>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28027102-0F0C-44D6-B79F-C9D54C4E64B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0" name="Text Placeholder 2">
            <a:extLst>
              <a:ext uri="{FF2B5EF4-FFF2-40B4-BE49-F238E27FC236}">
                <a16:creationId xmlns:a16="http://schemas.microsoft.com/office/drawing/2014/main" id="{428E9757-427C-C249-9F47-223DCD7BF153}"/>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E05C6B76-F1B3-4070-9AD9-721B1B3B1DD5}"/>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5" name="TextBox 14">
            <a:extLst>
              <a:ext uri="{FF2B5EF4-FFF2-40B4-BE49-F238E27FC236}">
                <a16:creationId xmlns:a16="http://schemas.microsoft.com/office/drawing/2014/main" id="{3467C840-0571-4C02-AAFA-CE700D8B2679}"/>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15349125"/>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Multi Photo 1">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6248400" y="3308593"/>
            <a:ext cx="5346192" cy="2726853"/>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A2E6023-8A40-1E44-BD81-EED366C96875}"/>
              </a:ext>
            </a:extLst>
          </p:cNvPr>
          <p:cNvSpPr>
            <a:spLocks noGrp="1"/>
          </p:cNvSpPr>
          <p:nvPr>
            <p:ph type="pic" sz="quarter" idx="33" hasCustomPrompt="1"/>
          </p:nvPr>
        </p:nvSpPr>
        <p:spPr>
          <a:xfrm>
            <a:off x="9001094"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Picture Placeholder 2">
            <a:extLst>
              <a:ext uri="{FF2B5EF4-FFF2-40B4-BE49-F238E27FC236}">
                <a16:creationId xmlns:a16="http://schemas.microsoft.com/office/drawing/2014/main" id="{865C3A6A-0967-1E4F-8831-6EA71CD06F5D}"/>
              </a:ext>
            </a:extLst>
          </p:cNvPr>
          <p:cNvSpPr>
            <a:spLocks noGrp="1"/>
          </p:cNvSpPr>
          <p:nvPr>
            <p:ph type="pic" sz="quarter" idx="34" hasCustomPrompt="1"/>
          </p:nvPr>
        </p:nvSpPr>
        <p:spPr>
          <a:xfrm>
            <a:off x="609600" y="1081613"/>
            <a:ext cx="5486399" cy="495382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1FAB2697-2712-FE45-8DA0-EF63106E2B9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F69977AA-16BB-0C4F-A664-D6686D72F134}"/>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 Placeholder 2">
            <a:extLst>
              <a:ext uri="{FF2B5EF4-FFF2-40B4-BE49-F238E27FC236}">
                <a16:creationId xmlns:a16="http://schemas.microsoft.com/office/drawing/2014/main" id="{8D48A80E-91B9-4883-AF18-8C7AA972CC5F}"/>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851FBD82-9305-4AB9-A6F2-193572D1A7EC}"/>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20662307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7" pos="3936">
          <p15:clr>
            <a:srgbClr val="FBAE40"/>
          </p15:clr>
        </p15:guide>
        <p15:guide id="10" orient="horz" pos="1008">
          <p15:clr>
            <a:srgbClr val="FBAE40"/>
          </p15:clr>
        </p15:guide>
        <p15:guide id="11"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Multi Photo 2">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8031890" y="-10673"/>
            <a:ext cx="4160109"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2" name="Picture Placeholder 2">
            <a:extLst>
              <a:ext uri="{FF2B5EF4-FFF2-40B4-BE49-F238E27FC236}">
                <a16:creationId xmlns:a16="http://schemas.microsoft.com/office/drawing/2014/main" id="{FBB367A8-8DCC-6847-8D30-74516D9E043C}"/>
              </a:ext>
            </a:extLst>
          </p:cNvPr>
          <p:cNvSpPr>
            <a:spLocks noGrp="1"/>
          </p:cNvSpPr>
          <p:nvPr>
            <p:ph type="pic" sz="quarter" idx="35" hasCustomPrompt="1"/>
          </p:nvPr>
        </p:nvSpPr>
        <p:spPr>
          <a:xfrm>
            <a:off x="8031889" y="2390327"/>
            <a:ext cx="4160111"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5" name="Picture Placeholder 2">
            <a:extLst>
              <a:ext uri="{FF2B5EF4-FFF2-40B4-BE49-F238E27FC236}">
                <a16:creationId xmlns:a16="http://schemas.microsoft.com/office/drawing/2014/main" id="{32A0B33A-CF8B-1947-ACB2-AB69665D80AB}"/>
              </a:ext>
            </a:extLst>
          </p:cNvPr>
          <p:cNvSpPr>
            <a:spLocks noGrp="1"/>
          </p:cNvSpPr>
          <p:nvPr>
            <p:ph type="pic" sz="quarter" idx="36" hasCustomPrompt="1"/>
          </p:nvPr>
        </p:nvSpPr>
        <p:spPr>
          <a:xfrm>
            <a:off x="-1" y="1380745"/>
            <a:ext cx="7303008" cy="5477257"/>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Title Placeholder 1">
            <a:extLst>
              <a:ext uri="{FF2B5EF4-FFF2-40B4-BE49-F238E27FC236}">
                <a16:creationId xmlns:a16="http://schemas.microsoft.com/office/drawing/2014/main" id="{FDD1D1A5-5D9F-764D-A02B-21CB1442F746}"/>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9FF61E78-AFFB-F44B-BFDB-C2B5875FA035}"/>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pic>
        <p:nvPicPr>
          <p:cNvPr id="12" name="Picture 11">
            <a:extLst>
              <a:ext uri="{FF2B5EF4-FFF2-40B4-BE49-F238E27FC236}">
                <a16:creationId xmlns:a16="http://schemas.microsoft.com/office/drawing/2014/main" id="{032D6F3F-2B06-47D0-B011-DEE222649BF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333210" y="6484834"/>
            <a:ext cx="552780" cy="179101"/>
          </a:xfrm>
          <a:prstGeom prst="rect">
            <a:avLst/>
          </a:prstGeom>
        </p:spPr>
      </p:pic>
    </p:spTree>
    <p:extLst>
      <p:ext uri="{BB962C8B-B14F-4D97-AF65-F5344CB8AC3E}">
        <p14:creationId xmlns:p14="http://schemas.microsoft.com/office/powerpoint/2010/main" val="308527372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One Big Number - Blu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C59DC62E-7380-5A49-8746-53EFA12DC6E9}"/>
              </a:ext>
            </a:extLst>
          </p:cNvPr>
          <p:cNvSpPr>
            <a:spLocks noGrp="1"/>
          </p:cNvSpPr>
          <p:nvPr>
            <p:ph type="body" sz="quarter" idx="33"/>
          </p:nvPr>
        </p:nvSpPr>
        <p:spPr>
          <a:xfrm>
            <a:off x="609601" y="1600201"/>
            <a:ext cx="2946400" cy="3619500"/>
          </a:xfrm>
        </p:spPr>
        <p:txBody>
          <a:bodyPr anchor="b" anchorCtr="0"/>
          <a:lstStyle>
            <a:lvl1pPr>
              <a:lnSpc>
                <a:spcPct val="100000"/>
              </a:lnSpc>
              <a:spcBef>
                <a:spcPts val="300"/>
              </a:spcBef>
              <a:defRPr sz="1400">
                <a:solidFill>
                  <a:schemeClr val="tx1"/>
                </a:solidFill>
                <a:latin typeface="+mj-lt"/>
              </a:defRPr>
            </a:lvl1pPr>
            <a:lvl2pPr>
              <a:lnSpc>
                <a:spcPct val="100000"/>
              </a:lnSpc>
              <a:spcBef>
                <a:spcPts val="600"/>
              </a:spcBef>
              <a:defRPr sz="1400"/>
            </a:lvl2pPr>
            <a:lvl3pPr>
              <a:lnSpc>
                <a:spcPct val="100000"/>
              </a:lnSpc>
              <a:spcBef>
                <a:spcPts val="300"/>
              </a:spcBef>
              <a:defRPr sz="1400"/>
            </a:lvl3pPr>
            <a:lvl4pPr>
              <a:lnSpc>
                <a:spcPct val="100000"/>
              </a:lnSpc>
              <a:spcBef>
                <a:spcPts val="3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03CFF718-B5F0-3D45-A03C-81D5E2147CD0}"/>
              </a:ext>
            </a:extLst>
          </p:cNvPr>
          <p:cNvSpPr>
            <a:spLocks noGrp="1"/>
          </p:cNvSpPr>
          <p:nvPr>
            <p:ph type="body" sz="quarter" idx="32" hasCustomPrompt="1"/>
          </p:nvPr>
        </p:nvSpPr>
        <p:spPr>
          <a:xfrm>
            <a:off x="3973689" y="2816352"/>
            <a:ext cx="7608711" cy="3124200"/>
          </a:xfrm>
        </p:spPr>
        <p:txBody>
          <a:bodyPr wrap="square" anchor="b" anchorCtr="0"/>
          <a:lstStyle>
            <a:lvl1pPr algn="r">
              <a:lnSpc>
                <a:spcPts val="18500"/>
              </a:lnSpc>
              <a:spcBef>
                <a:spcPts val="0"/>
              </a:spcBef>
              <a:defRPr sz="25000" b="0" i="0" kern="0" spc="-1000" baseline="0">
                <a:solidFill>
                  <a:schemeClr val="accent1"/>
                </a:solidFill>
                <a:latin typeface="Visa Dialect Medium" pitchFamily="2" charset="77"/>
              </a:defRPr>
            </a:lvl1pPr>
          </a:lstStyle>
          <a:p>
            <a:pPr lvl="0"/>
            <a:r>
              <a:rPr lang="en-US"/>
              <a:t>00%</a:t>
            </a:r>
          </a:p>
        </p:txBody>
      </p:sp>
      <p:sp>
        <p:nvSpPr>
          <p:cNvPr id="19" name="Title Placeholder 1">
            <a:extLst>
              <a:ext uri="{FF2B5EF4-FFF2-40B4-BE49-F238E27FC236}">
                <a16:creationId xmlns:a16="http://schemas.microsoft.com/office/drawing/2014/main" id="{952DD641-DB3B-6F45-8A70-05A69559DEE6}"/>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9747253A-0C59-CE4B-BC84-E5D8D706360C}"/>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 Placeholder 2">
            <a:extLst>
              <a:ext uri="{FF2B5EF4-FFF2-40B4-BE49-F238E27FC236}">
                <a16:creationId xmlns:a16="http://schemas.microsoft.com/office/drawing/2014/main" id="{7E29E302-14CA-4A33-8BC5-EADF194EEDCE}"/>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3" name="TextBox 12">
            <a:extLst>
              <a:ext uri="{FF2B5EF4-FFF2-40B4-BE49-F238E27FC236}">
                <a16:creationId xmlns:a16="http://schemas.microsoft.com/office/drawing/2014/main" id="{DDD0EDB8-48E0-4FEC-B6E9-1C2B14E73346}"/>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20478527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496">
          <p15:clr>
            <a:srgbClr val="FBAE40"/>
          </p15:clr>
        </p15:guide>
        <p15:guide id="9" pos="2240">
          <p15:clr>
            <a:srgbClr val="FBAE40"/>
          </p15:clr>
        </p15:guide>
        <p15:guide id="10" orient="horz" pos="328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 Cut Out Photo 1">
    <p:bg>
      <p:bgPr>
        <a:solidFill>
          <a:schemeClr val="bg1"/>
        </a:solidFill>
        <a:effectLst/>
      </p:bgPr>
    </p:bg>
    <p:spTree>
      <p:nvGrpSpPr>
        <p:cNvPr id="1" name=""/>
        <p:cNvGrpSpPr/>
        <p:nvPr/>
      </p:nvGrpSpPr>
      <p:grpSpPr>
        <a:xfrm>
          <a:off x="0" y="0"/>
          <a:ext cx="0" cy="0"/>
          <a:chOff x="0" y="0"/>
          <a:chExt cx="0" cy="0"/>
        </a:xfrm>
      </p:grpSpPr>
      <p:pic>
        <p:nvPicPr>
          <p:cNvPr id="16" name="Picture 15" descr="Background pattern, rectangle&#10;&#10;Description automatically generated">
            <a:extLst>
              <a:ext uri="{FF2B5EF4-FFF2-40B4-BE49-F238E27FC236}">
                <a16:creationId xmlns:a16="http://schemas.microsoft.com/office/drawing/2014/main" id="{B0E12C26-1E94-CB42-8023-58210ADC5F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8" name="Picture 7">
            <a:extLst>
              <a:ext uri="{FF2B5EF4-FFF2-40B4-BE49-F238E27FC236}">
                <a16:creationId xmlns:a16="http://schemas.microsoft.com/office/drawing/2014/main" id="{223FB5CC-A908-C349-A4A1-3544609E2CE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sp>
        <p:nvSpPr>
          <p:cNvPr id="11" name="Title Placeholder 1">
            <a:extLst>
              <a:ext uri="{FF2B5EF4-FFF2-40B4-BE49-F238E27FC236}">
                <a16:creationId xmlns:a16="http://schemas.microsoft.com/office/drawing/2014/main" id="{B8B5B4A7-F017-C24F-89BE-552CF18DD54C}"/>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2" name="Text Placeholder 2">
            <a:extLst>
              <a:ext uri="{FF2B5EF4-FFF2-40B4-BE49-F238E27FC236}">
                <a16:creationId xmlns:a16="http://schemas.microsoft.com/office/drawing/2014/main" id="{A9F4E330-F8C7-B84B-AAAB-64D4D5BB75FD}"/>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9" name="Picture 18" descr="A person wearing a hat&#10;&#10;Description automatically generated with low confidence">
            <a:extLst>
              <a:ext uri="{FF2B5EF4-FFF2-40B4-BE49-F238E27FC236}">
                <a16:creationId xmlns:a16="http://schemas.microsoft.com/office/drawing/2014/main" id="{FC0D15E3-B337-0549-B525-3F77087FC50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231405" y="208974"/>
            <a:ext cx="3774637" cy="6649026"/>
          </a:xfrm>
          <a:prstGeom prst="rect">
            <a:avLst/>
          </a:prstGeom>
        </p:spPr>
      </p:pic>
      <p:sp>
        <p:nvSpPr>
          <p:cNvPr id="13" name="TextBox 12">
            <a:extLst>
              <a:ext uri="{FF2B5EF4-FFF2-40B4-BE49-F238E27FC236}">
                <a16:creationId xmlns:a16="http://schemas.microsoft.com/office/drawing/2014/main" id="{C97C0451-24A4-DD41-B323-03E7C37034A9}"/>
              </a:ext>
            </a:extLst>
          </p:cNvPr>
          <p:cNvSpPr txBox="1"/>
          <p:nvPr/>
        </p:nvSpPr>
        <p:spPr>
          <a:xfrm>
            <a:off x="11398241" y="6577436"/>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
            <a:extLst>
              <a:ext uri="{FF2B5EF4-FFF2-40B4-BE49-F238E27FC236}">
                <a16:creationId xmlns:a16="http://schemas.microsoft.com/office/drawing/2014/main" id="{1E1F78A4-DBDB-4267-92AD-FFB06CFE32B1}"/>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312913"/>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wo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600201"/>
            <a:ext cx="5283200"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15" name="Text Placeholder 3">
            <a:extLst>
              <a:ext uri="{FF2B5EF4-FFF2-40B4-BE49-F238E27FC236}">
                <a16:creationId xmlns:a16="http://schemas.microsoft.com/office/drawing/2014/main" id="{07D909CE-D30F-4445-9B83-FD490780AD26}"/>
              </a:ext>
            </a:extLst>
          </p:cNvPr>
          <p:cNvSpPr>
            <a:spLocks noGrp="1"/>
          </p:cNvSpPr>
          <p:nvPr>
            <p:ph type="body" sz="quarter" idx="33"/>
          </p:nvPr>
        </p:nvSpPr>
        <p:spPr>
          <a:xfrm>
            <a:off x="609600" y="4745032"/>
            <a:ext cx="52832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3">
            <a:extLst>
              <a:ext uri="{FF2B5EF4-FFF2-40B4-BE49-F238E27FC236}">
                <a16:creationId xmlns:a16="http://schemas.microsoft.com/office/drawing/2014/main" id="{4E55C82F-13DC-204D-866F-573A53A30E32}"/>
              </a:ext>
            </a:extLst>
          </p:cNvPr>
          <p:cNvSpPr>
            <a:spLocks noGrp="1"/>
          </p:cNvSpPr>
          <p:nvPr>
            <p:ph type="body" sz="quarter" idx="31"/>
          </p:nvPr>
        </p:nvSpPr>
        <p:spPr>
          <a:xfrm>
            <a:off x="6248400" y="4739396"/>
            <a:ext cx="53340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600201"/>
            <a:ext cx="5328355"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21" name="Title Placeholder 1">
            <a:extLst>
              <a:ext uri="{FF2B5EF4-FFF2-40B4-BE49-F238E27FC236}">
                <a16:creationId xmlns:a16="http://schemas.microsoft.com/office/drawing/2014/main" id="{B75B0F87-EFC2-B148-AC62-E7EDC82B647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AF63A11A-E0DC-C441-8C0C-0C92B7CC32E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 Placeholder 2">
            <a:extLst>
              <a:ext uri="{FF2B5EF4-FFF2-40B4-BE49-F238E27FC236}">
                <a16:creationId xmlns:a16="http://schemas.microsoft.com/office/drawing/2014/main" id="{BB25A1AE-430C-4E3F-B4DA-89765ADCE840}"/>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ED9FBB5F-0912-4808-8F9B-FD48F34BDCF6}"/>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115172490"/>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Four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331449"/>
            <a:ext cx="4462271"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33144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4" name="Text Placeholder 3">
            <a:extLst>
              <a:ext uri="{FF2B5EF4-FFF2-40B4-BE49-F238E27FC236}">
                <a16:creationId xmlns:a16="http://schemas.microsoft.com/office/drawing/2014/main" id="{EE260A1A-688B-774C-903C-0A3A1228859D}"/>
              </a:ext>
            </a:extLst>
          </p:cNvPr>
          <p:cNvSpPr>
            <a:spLocks noGrp="1"/>
          </p:cNvSpPr>
          <p:nvPr>
            <p:ph type="body" sz="quarter" idx="36"/>
          </p:nvPr>
        </p:nvSpPr>
        <p:spPr>
          <a:xfrm>
            <a:off x="609600"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3">
            <a:extLst>
              <a:ext uri="{FF2B5EF4-FFF2-40B4-BE49-F238E27FC236}">
                <a16:creationId xmlns:a16="http://schemas.microsoft.com/office/drawing/2014/main" id="{BBF07118-053B-414A-A34E-2E71FB891DB9}"/>
              </a:ext>
            </a:extLst>
          </p:cNvPr>
          <p:cNvSpPr>
            <a:spLocks noGrp="1"/>
          </p:cNvSpPr>
          <p:nvPr>
            <p:ph type="body" sz="quarter" idx="37"/>
          </p:nvPr>
        </p:nvSpPr>
        <p:spPr>
          <a:xfrm>
            <a:off x="6266688"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3">
            <a:extLst>
              <a:ext uri="{FF2B5EF4-FFF2-40B4-BE49-F238E27FC236}">
                <a16:creationId xmlns:a16="http://schemas.microsoft.com/office/drawing/2014/main" id="{884995DE-D9B7-F74A-9A09-BC6B33E180BA}"/>
              </a:ext>
            </a:extLst>
          </p:cNvPr>
          <p:cNvSpPr>
            <a:spLocks noGrp="1"/>
          </p:cNvSpPr>
          <p:nvPr>
            <p:ph type="body" sz="quarter" idx="38" hasCustomPrompt="1"/>
          </p:nvPr>
        </p:nvSpPr>
        <p:spPr>
          <a:xfrm>
            <a:off x="609601" y="3663169"/>
            <a:ext cx="4462272"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2" name="Text Placeholder 3">
            <a:extLst>
              <a:ext uri="{FF2B5EF4-FFF2-40B4-BE49-F238E27FC236}">
                <a16:creationId xmlns:a16="http://schemas.microsoft.com/office/drawing/2014/main" id="{397435F2-C0C2-E842-AD20-5B59B875A847}"/>
              </a:ext>
            </a:extLst>
          </p:cNvPr>
          <p:cNvSpPr>
            <a:spLocks noGrp="1"/>
          </p:cNvSpPr>
          <p:nvPr>
            <p:ph type="body" sz="quarter" idx="39" hasCustomPrompt="1"/>
          </p:nvPr>
        </p:nvSpPr>
        <p:spPr>
          <a:xfrm>
            <a:off x="6254045" y="366316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5" name="Text Placeholder 3">
            <a:extLst>
              <a:ext uri="{FF2B5EF4-FFF2-40B4-BE49-F238E27FC236}">
                <a16:creationId xmlns:a16="http://schemas.microsoft.com/office/drawing/2014/main" id="{E8CC7B25-E7E3-7A4F-9221-95D452FB9BFD}"/>
              </a:ext>
            </a:extLst>
          </p:cNvPr>
          <p:cNvSpPr>
            <a:spLocks noGrp="1"/>
          </p:cNvSpPr>
          <p:nvPr>
            <p:ph type="body" sz="quarter" idx="40"/>
          </p:nvPr>
        </p:nvSpPr>
        <p:spPr>
          <a:xfrm>
            <a:off x="609600"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3">
            <a:extLst>
              <a:ext uri="{FF2B5EF4-FFF2-40B4-BE49-F238E27FC236}">
                <a16:creationId xmlns:a16="http://schemas.microsoft.com/office/drawing/2014/main" id="{20496160-F36D-7148-9711-3D00BA6DF6BF}"/>
              </a:ext>
            </a:extLst>
          </p:cNvPr>
          <p:cNvSpPr>
            <a:spLocks noGrp="1"/>
          </p:cNvSpPr>
          <p:nvPr>
            <p:ph type="body" sz="quarter" idx="41"/>
          </p:nvPr>
        </p:nvSpPr>
        <p:spPr>
          <a:xfrm>
            <a:off x="6266688"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itle Placeholder 1">
            <a:extLst>
              <a:ext uri="{FF2B5EF4-FFF2-40B4-BE49-F238E27FC236}">
                <a16:creationId xmlns:a16="http://schemas.microsoft.com/office/drawing/2014/main" id="{850DE0C8-C2ED-EF4F-9321-CC334190775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4" name="Text Placeholder 2">
            <a:extLst>
              <a:ext uri="{FF2B5EF4-FFF2-40B4-BE49-F238E27FC236}">
                <a16:creationId xmlns:a16="http://schemas.microsoft.com/office/drawing/2014/main" id="{0291112C-9FF7-DE43-AF82-37C4452C4F3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6" name="Text Placeholder 2">
            <a:extLst>
              <a:ext uri="{FF2B5EF4-FFF2-40B4-BE49-F238E27FC236}">
                <a16:creationId xmlns:a16="http://schemas.microsoft.com/office/drawing/2014/main" id="{ABD2D741-96EA-4B37-83EC-15456C8FA5B4}"/>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7" name="TextBox 16">
            <a:extLst>
              <a:ext uri="{FF2B5EF4-FFF2-40B4-BE49-F238E27FC236}">
                <a16:creationId xmlns:a16="http://schemas.microsoft.com/office/drawing/2014/main" id="{139A304C-ACC3-4AE0-B235-3D60A506A860}"/>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2297377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DB04D166-4958-9349-BD73-4AD540758DF4}"/>
              </a:ext>
            </a:extLst>
          </p:cNvPr>
          <p:cNvSpPr>
            <a:spLocks noGrp="1"/>
          </p:cNvSpPr>
          <p:nvPr>
            <p:ph type="body" sz="quarter" idx="11"/>
          </p:nvPr>
        </p:nvSpPr>
        <p:spPr>
          <a:xfrm>
            <a:off x="5410202"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153D914B-3AFE-47C3-BF0E-9F2857DB64D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333210" y="6471465"/>
            <a:ext cx="552780" cy="179101"/>
          </a:xfrm>
          <a:prstGeom prst="rect">
            <a:avLst/>
          </a:prstGeom>
        </p:spPr>
      </p:pic>
    </p:spTree>
    <p:extLst>
      <p:ext uri="{BB962C8B-B14F-4D97-AF65-F5344CB8AC3E}">
        <p14:creationId xmlns:p14="http://schemas.microsoft.com/office/powerpoint/2010/main" val="345493674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Quote - Gray">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2E99A931-BFA9-5441-87EA-3CF04D14260C}"/>
              </a:ext>
            </a:extLst>
          </p:cNvPr>
          <p:cNvSpPr>
            <a:spLocks noGrp="1"/>
          </p:cNvSpPr>
          <p:nvPr>
            <p:ph type="body" sz="quarter" idx="10"/>
          </p:nvPr>
        </p:nvSpPr>
        <p:spPr>
          <a:xfrm>
            <a:off x="5410200"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71CAB7F5-D1DD-4ABB-A139-2DA2612859D4}"/>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16885384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Quote - White">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2142602" y="2091325"/>
            <a:ext cx="7906795" cy="2675350"/>
          </a:xfrm>
        </p:spPr>
        <p:txBody>
          <a:bodyPr anchor="ctr" anchorCtr="0">
            <a:normAutofit/>
          </a:bodyPr>
          <a:lstStyle>
            <a:lvl1pPr algn="ctr">
              <a:lnSpc>
                <a:spcPct val="100000"/>
              </a:lnSpc>
              <a:defRPr sz="2400">
                <a:solidFill>
                  <a:schemeClr val="tx1"/>
                </a:solidFill>
                <a:latin typeface="+mj-lt"/>
              </a:defRPr>
            </a:lvl1pPr>
            <a:lvl2pPr algn="ctr">
              <a:lnSpc>
                <a:spcPct val="100000"/>
              </a:lnSpc>
              <a:spcBef>
                <a:spcPts val="0"/>
              </a:spcBef>
              <a:defRPr sz="1800">
                <a:solidFill>
                  <a:schemeClr val="accent1"/>
                </a:solidFill>
                <a:latin typeface="+mj-lt"/>
              </a:defRPr>
            </a:lvl2pPr>
            <a:lvl3pPr marL="0" indent="0" algn="ctr">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10" name="Picture 9" descr="Logo, icon, company name&#10;&#10;Description automatically generated">
            <a:extLst>
              <a:ext uri="{FF2B5EF4-FFF2-40B4-BE49-F238E27FC236}">
                <a16:creationId xmlns:a16="http://schemas.microsoft.com/office/drawing/2014/main" id="{C96BA8FE-3771-B54A-859B-C75E4B87088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28749" y="303323"/>
            <a:ext cx="2934502" cy="164592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2EEAE64F-E79B-A540-A03C-DED1488A624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28749" y="4908758"/>
            <a:ext cx="2934502" cy="1645920"/>
          </a:xfrm>
          <a:prstGeom prst="rect">
            <a:avLst/>
          </a:prstGeom>
        </p:spPr>
      </p:pic>
      <p:sp>
        <p:nvSpPr>
          <p:cNvPr id="9" name="TextBox 8">
            <a:extLst>
              <a:ext uri="{FF2B5EF4-FFF2-40B4-BE49-F238E27FC236}">
                <a16:creationId xmlns:a16="http://schemas.microsoft.com/office/drawing/2014/main" id="{F7660CAB-0686-4EAF-A388-2D660A2D1D37}"/>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67137223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_Quote - White">
    <p:bg>
      <p:bgPr>
        <a:solidFill>
          <a:schemeClr val="bg1"/>
        </a:solidFill>
        <a:effectLst/>
      </p:bgPr>
    </p:bg>
    <p:spTree>
      <p:nvGrpSpPr>
        <p:cNvPr id="1" name=""/>
        <p:cNvGrpSpPr/>
        <p:nvPr/>
      </p:nvGrpSpPr>
      <p:grpSpPr>
        <a:xfrm>
          <a:off x="0" y="0"/>
          <a:ext cx="0" cy="0"/>
          <a:chOff x="0" y="0"/>
          <a:chExt cx="0" cy="0"/>
        </a:xfrm>
      </p:grpSpPr>
      <p:pic>
        <p:nvPicPr>
          <p:cNvPr id="10" name="Picture 9" descr="Logo, icon, company name&#10;&#10;Description automatically generated">
            <a:extLst>
              <a:ext uri="{FF2B5EF4-FFF2-40B4-BE49-F238E27FC236}">
                <a16:creationId xmlns:a16="http://schemas.microsoft.com/office/drawing/2014/main" id="{7F5ACA36-7B90-4DAB-9853-21FD876EE1B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478591" y="282057"/>
            <a:ext cx="3260557" cy="182880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64E791DD-49B1-496A-A392-7FC776855FA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86004" y="4725878"/>
            <a:ext cx="3260558" cy="1828800"/>
          </a:xfrm>
          <a:prstGeom prst="rect">
            <a:avLst/>
          </a:prstGeom>
        </p:spPr>
      </p:pic>
      <p:pic>
        <p:nvPicPr>
          <p:cNvPr id="12" name="Picture 11" descr="A person wearing a hat&#10;&#10;Description automatically generated with low confidence">
            <a:extLst>
              <a:ext uri="{FF2B5EF4-FFF2-40B4-BE49-F238E27FC236}">
                <a16:creationId xmlns:a16="http://schemas.microsoft.com/office/drawing/2014/main" id="{51BF93FB-67CC-AB45-8F7F-896B8D199EF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292992" y="396682"/>
            <a:ext cx="3656002" cy="6440051"/>
          </a:xfrm>
          <a:prstGeom prst="rect">
            <a:avLst/>
          </a:prstGeom>
        </p:spPr>
      </p:pic>
      <p:sp>
        <p:nvSpPr>
          <p:cNvPr id="9" name="Text Placeholder 2">
            <a:extLst>
              <a:ext uri="{FF2B5EF4-FFF2-40B4-BE49-F238E27FC236}">
                <a16:creationId xmlns:a16="http://schemas.microsoft.com/office/drawing/2014/main" id="{CA489385-8E1D-F44F-AA67-025F1040A848}"/>
              </a:ext>
            </a:extLst>
          </p:cNvPr>
          <p:cNvSpPr>
            <a:spLocks noGrp="1"/>
          </p:cNvSpPr>
          <p:nvPr>
            <p:ph type="body" sz="quarter" idx="10"/>
          </p:nvPr>
        </p:nvSpPr>
        <p:spPr>
          <a:xfrm>
            <a:off x="613805"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5" name="TextBox 14">
            <a:extLst>
              <a:ext uri="{FF2B5EF4-FFF2-40B4-BE49-F238E27FC236}">
                <a16:creationId xmlns:a16="http://schemas.microsoft.com/office/drawing/2014/main" id="{73173C11-BEDD-4F38-9CDB-31570967D1FB}"/>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842661694"/>
      </p:ext>
    </p:extLst>
  </p:cSld>
  <p:clrMapOvr>
    <a:masterClrMapping/>
  </p:clrMapOvr>
  <p:hf sldNum="0" hdr="0" dt="0"/>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guide id="13"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Quote - Photo 1">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D6B00F83-3660-194B-97E0-4599783E6740}"/>
              </a:ext>
            </a:extLst>
          </p:cNvPr>
          <p:cNvSpPr>
            <a:spLocks noGrp="1"/>
          </p:cNvSpPr>
          <p:nvPr>
            <p:ph type="body" sz="quarter" idx="12"/>
          </p:nvPr>
        </p:nvSpPr>
        <p:spPr>
          <a:xfrm>
            <a:off x="609600"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71881BD6-5C0C-4CDA-94FE-9534E908DD60}"/>
              </a:ext>
            </a:extLst>
          </p:cNvPr>
          <p:cNvSpPr txBox="1"/>
          <p:nvPr/>
        </p:nvSpPr>
        <p:spPr>
          <a:xfrm>
            <a:off x="9386243" y="6533685"/>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78C31686-0601-49A1-A560-B36639F0D219}"/>
              </a:ext>
            </a:extLst>
          </p:cNvPr>
          <p:cNvSpPr txBox="1"/>
          <p:nvPr/>
        </p:nvSpPr>
        <p:spPr>
          <a:xfrm>
            <a:off x="11459886" y="6533684"/>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224F9840-9E8F-43BB-876D-6619929D9C3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482922" y="6427604"/>
            <a:ext cx="552780" cy="179101"/>
          </a:xfrm>
          <a:prstGeom prst="rect">
            <a:avLst/>
          </a:prstGeom>
        </p:spPr>
      </p:pic>
    </p:spTree>
    <p:extLst>
      <p:ext uri="{BB962C8B-B14F-4D97-AF65-F5344CB8AC3E}">
        <p14:creationId xmlns:p14="http://schemas.microsoft.com/office/powerpoint/2010/main" val="3952822114"/>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Quote - Photo 2">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25E62AD0-7492-9248-A420-17A877239972}"/>
              </a:ext>
            </a:extLst>
          </p:cNvPr>
          <p:cNvSpPr>
            <a:spLocks noGrp="1"/>
          </p:cNvSpPr>
          <p:nvPr>
            <p:ph type="body" sz="quarter" idx="12"/>
          </p:nvPr>
        </p:nvSpPr>
        <p:spPr>
          <a:xfrm>
            <a:off x="609600" y="3810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2E345161-A988-430F-8F5D-2140002DC367}"/>
              </a:ext>
            </a:extLst>
          </p:cNvPr>
          <p:cNvSpPr txBox="1"/>
          <p:nvPr/>
        </p:nvSpPr>
        <p:spPr>
          <a:xfrm>
            <a:off x="9395505" y="65716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CD2F956-51D0-4CEA-A8C6-557C91248403}"/>
              </a:ext>
            </a:extLst>
          </p:cNvPr>
          <p:cNvSpPr txBox="1"/>
          <p:nvPr/>
        </p:nvSpPr>
        <p:spPr>
          <a:xfrm>
            <a:off x="11469148" y="65716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DDF408AB-69B0-441A-9B12-C7BA94153066}"/>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333210" y="6484834"/>
            <a:ext cx="552780" cy="179101"/>
          </a:xfrm>
          <a:prstGeom prst="rect">
            <a:avLst/>
          </a:prstGeom>
        </p:spPr>
      </p:pic>
    </p:spTree>
    <p:extLst>
      <p:ext uri="{BB962C8B-B14F-4D97-AF65-F5344CB8AC3E}">
        <p14:creationId xmlns:p14="http://schemas.microsoft.com/office/powerpoint/2010/main" val="265680210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ig Statement - Blue">
    <p:bg>
      <p:bgPr>
        <a:solidFill>
          <a:schemeClr val="accent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9" name="Picture 8">
            <a:extLst>
              <a:ext uri="{FF2B5EF4-FFF2-40B4-BE49-F238E27FC236}">
                <a16:creationId xmlns:a16="http://schemas.microsoft.com/office/drawing/2014/main" id="{B27C9290-886E-4D7E-9009-0ACD4751EE4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333210" y="6471465"/>
            <a:ext cx="552780" cy="179101"/>
          </a:xfrm>
          <a:prstGeom prst="rect">
            <a:avLst/>
          </a:prstGeom>
        </p:spPr>
      </p:pic>
      <p:sp>
        <p:nvSpPr>
          <p:cNvPr id="10" name="TextBox 9">
            <a:extLst>
              <a:ext uri="{FF2B5EF4-FFF2-40B4-BE49-F238E27FC236}">
                <a16:creationId xmlns:a16="http://schemas.microsoft.com/office/drawing/2014/main" id="{48251ADD-3E47-407F-A1C2-B1307471FAF1}"/>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58283242"/>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10886"/>
            <a:ext cx="12192000" cy="6858000"/>
          </a:xfrm>
        </p:spPr>
        <p:txBody>
          <a:bodyPr anchor="ctr"/>
          <a:lstStyle>
            <a:lvl1pPr algn="ctr">
              <a:defRPr>
                <a:solidFill>
                  <a:schemeClr val="bg1"/>
                </a:solidFill>
              </a:defRPr>
            </a:lvl1pPr>
          </a:lstStyle>
          <a:p>
            <a:r>
              <a:rPr lang="en-US"/>
              <a:t>Click icon to add picture</a:t>
            </a:r>
          </a:p>
        </p:txBody>
      </p:sp>
      <p:sp>
        <p:nvSpPr>
          <p:cNvPr id="8" name="Text Placeholder 2">
            <a:extLst>
              <a:ext uri="{FF2B5EF4-FFF2-40B4-BE49-F238E27FC236}">
                <a16:creationId xmlns:a16="http://schemas.microsoft.com/office/drawing/2014/main" id="{864CFA36-6835-0746-9840-0E0BCAB2C9DD}"/>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12" name="Picture 11">
            <a:extLst>
              <a:ext uri="{FF2B5EF4-FFF2-40B4-BE49-F238E27FC236}">
                <a16:creationId xmlns:a16="http://schemas.microsoft.com/office/drawing/2014/main" id="{186E6A59-D2EF-466D-A88F-3B7C0E9FCDF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250004" y="6495108"/>
            <a:ext cx="552780" cy="179101"/>
          </a:xfrm>
          <a:prstGeom prst="rect">
            <a:avLst/>
          </a:prstGeom>
        </p:spPr>
      </p:pic>
      <p:sp>
        <p:nvSpPr>
          <p:cNvPr id="11" name="TextBox 10">
            <a:extLst>
              <a:ext uri="{FF2B5EF4-FFF2-40B4-BE49-F238E27FC236}">
                <a16:creationId xmlns:a16="http://schemas.microsoft.com/office/drawing/2014/main" id="{8B319F3C-F506-439F-A2AE-181BB7B75B58}"/>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801964683"/>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 Cut Out Photo 2">
    <p:bg>
      <p:bgPr>
        <a:solidFill>
          <a:schemeClr val="bg1"/>
        </a:solidFill>
        <a:effectLst/>
      </p:bgPr>
    </p:bg>
    <p:spTree>
      <p:nvGrpSpPr>
        <p:cNvPr id="1" name=""/>
        <p:cNvGrpSpPr/>
        <p:nvPr/>
      </p:nvGrpSpPr>
      <p:grpSpPr>
        <a:xfrm>
          <a:off x="0" y="0"/>
          <a:ext cx="0" cy="0"/>
          <a:chOff x="0" y="0"/>
          <a:chExt cx="0" cy="0"/>
        </a:xfrm>
      </p:grpSpPr>
      <p:pic>
        <p:nvPicPr>
          <p:cNvPr id="19" name="Picture 18" descr="Background pattern, rectangle&#10;&#10;Description automatically generated">
            <a:extLst>
              <a:ext uri="{FF2B5EF4-FFF2-40B4-BE49-F238E27FC236}">
                <a16:creationId xmlns:a16="http://schemas.microsoft.com/office/drawing/2014/main" id="{BFEC35DF-7B4B-3640-B202-6D0D3C8927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sp>
        <p:nvSpPr>
          <p:cNvPr id="12" name="Title Placeholder 1">
            <a:extLst>
              <a:ext uri="{FF2B5EF4-FFF2-40B4-BE49-F238E27FC236}">
                <a16:creationId xmlns:a16="http://schemas.microsoft.com/office/drawing/2014/main" id="{729A6456-0C45-5243-BC7D-3EBF863AFD56}"/>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4" name="Text Placeholder 2">
            <a:extLst>
              <a:ext uri="{FF2B5EF4-FFF2-40B4-BE49-F238E27FC236}">
                <a16:creationId xmlns:a16="http://schemas.microsoft.com/office/drawing/2014/main" id="{A9DAEB0D-D158-EE40-8A18-ED68A560B45E}"/>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41F67C15-23BB-C34D-984B-365C6144B85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pic>
        <p:nvPicPr>
          <p:cNvPr id="20" name="Picture 19">
            <a:extLst>
              <a:ext uri="{FF2B5EF4-FFF2-40B4-BE49-F238E27FC236}">
                <a16:creationId xmlns:a16="http://schemas.microsoft.com/office/drawing/2014/main" id="{21264048-8683-B04A-BE92-365764B758F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286920" y="296944"/>
            <a:ext cx="3898532" cy="6180056"/>
          </a:xfrm>
          <a:prstGeom prst="rect">
            <a:avLst/>
          </a:prstGeom>
        </p:spPr>
      </p:pic>
      <p:sp>
        <p:nvSpPr>
          <p:cNvPr id="10" name="TextBox 9">
            <a:extLst>
              <a:ext uri="{FF2B5EF4-FFF2-40B4-BE49-F238E27FC236}">
                <a16:creationId xmlns:a16="http://schemas.microsoft.com/office/drawing/2014/main" id="{F964E4DA-CF8C-5245-BEE4-F59B1938DEC7}"/>
              </a:ext>
            </a:extLst>
          </p:cNvPr>
          <p:cNvSpPr txBox="1"/>
          <p:nvPr/>
        </p:nvSpPr>
        <p:spPr>
          <a:xfrm>
            <a:off x="11429064" y="6587710"/>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10">
            <a:extLst>
              <a:ext uri="{FF2B5EF4-FFF2-40B4-BE49-F238E27FC236}">
                <a16:creationId xmlns:a16="http://schemas.microsoft.com/office/drawing/2014/main" id="{886C8F39-AC74-4106-A1AE-01B8F6D9634C}"/>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1884954"/>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Big Statement - Light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10886"/>
            <a:ext cx="12192000" cy="6858000"/>
          </a:xfrm>
          <a:noFill/>
        </p:spPr>
        <p:txBody>
          <a:bodyPr anchor="ctr"/>
          <a:lstStyle>
            <a:lvl1pPr algn="ctr">
              <a:defRPr>
                <a:solidFill>
                  <a:schemeClr val="bg2"/>
                </a:solidFill>
              </a:defRPr>
            </a:lvl1pPr>
          </a:lstStyle>
          <a:p>
            <a:r>
              <a:rPr lang="en-US"/>
              <a:t>Click icon to add picture</a:t>
            </a:r>
          </a:p>
        </p:txBody>
      </p:sp>
      <p:sp>
        <p:nvSpPr>
          <p:cNvPr id="7" name="Text Placeholder 2">
            <a:extLst>
              <a:ext uri="{FF2B5EF4-FFF2-40B4-BE49-F238E27FC236}">
                <a16:creationId xmlns:a16="http://schemas.microsoft.com/office/drawing/2014/main" id="{AE1D89F0-AB54-E544-B426-C59272FE43D7}"/>
              </a:ext>
            </a:extLst>
          </p:cNvPr>
          <p:cNvSpPr>
            <a:spLocks noGrp="1"/>
          </p:cNvSpPr>
          <p:nvPr>
            <p:ph type="body" sz="quarter" idx="10"/>
          </p:nvPr>
        </p:nvSpPr>
        <p:spPr>
          <a:xfrm>
            <a:off x="609600" y="1611252"/>
            <a:ext cx="5784219" cy="1817748"/>
          </a:xfrm>
        </p:spPr>
        <p:txBody>
          <a:bodyPr anchor="t">
            <a:normAutofit/>
          </a:bodyPr>
          <a:lstStyle>
            <a:lvl1pPr>
              <a:lnSpc>
                <a:spcPct val="100000"/>
              </a:lnSpc>
              <a:defRPr sz="2800">
                <a:solidFill>
                  <a:schemeClr val="tx1"/>
                </a:solidFill>
                <a:latin typeface="+mj-lt"/>
              </a:defRPr>
            </a:lvl1pPr>
            <a:lvl2pPr>
              <a:lnSpc>
                <a:spcPct val="100000"/>
              </a:lnSpc>
              <a:spcBef>
                <a:spcPts val="0"/>
              </a:spcBef>
              <a:defRPr sz="1600">
                <a:solidFill>
                  <a:schemeClr val="accent1"/>
                </a:solidFill>
                <a:latin typeface="+mj-lt"/>
              </a:defRPr>
            </a:lvl2pPr>
            <a:lvl3pPr marL="0" indent="0">
              <a:lnSpc>
                <a:spcPct val="100000"/>
              </a:lnSpc>
              <a:spcBef>
                <a:spcPts val="0"/>
              </a:spcBef>
              <a:buFontTx/>
              <a:buNone/>
              <a:defRPr sz="1600">
                <a:solidFill>
                  <a:schemeClr val="tx1"/>
                </a:solidFill>
              </a:defRPr>
            </a:lvl3pPr>
            <a:lvl4pPr>
              <a:defRPr>
                <a:solidFill>
                  <a:schemeClr val="tx1"/>
                </a:solidFill>
              </a:defRPr>
            </a:lvl4pPr>
          </a:lstStyle>
          <a:p>
            <a:pPr lvl="0"/>
            <a:r>
              <a:rPr lang="en-US"/>
              <a:t>Click to edit Master text styles</a:t>
            </a:r>
          </a:p>
        </p:txBody>
      </p:sp>
      <p:sp>
        <p:nvSpPr>
          <p:cNvPr id="10" name="TextBox 9">
            <a:extLst>
              <a:ext uri="{FF2B5EF4-FFF2-40B4-BE49-F238E27FC236}">
                <a16:creationId xmlns:a16="http://schemas.microsoft.com/office/drawing/2014/main" id="{C112A3CB-66FF-49A9-9F83-DC384BD34AB6}"/>
              </a:ext>
            </a:extLst>
          </p:cNvPr>
          <p:cNvSpPr txBox="1"/>
          <p:nvPr/>
        </p:nvSpPr>
        <p:spPr>
          <a:xfrm>
            <a:off x="9314324" y="6525435"/>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2171590D-A924-4EC3-8C0E-CF38A11B8CCB}"/>
              </a:ext>
            </a:extLst>
          </p:cNvPr>
          <p:cNvSpPr txBox="1"/>
          <p:nvPr/>
        </p:nvSpPr>
        <p:spPr>
          <a:xfrm>
            <a:off x="11387967" y="6525434"/>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1" name="Picture 10" descr="Logo&#10;&#10;Description automatically generated">
            <a:extLst>
              <a:ext uri="{FF2B5EF4-FFF2-40B4-BE49-F238E27FC236}">
                <a16:creationId xmlns:a16="http://schemas.microsoft.com/office/drawing/2014/main" id="{01E167C1-AF1A-49C1-B2DA-711E50FCCAD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33209" y="6438667"/>
            <a:ext cx="552782" cy="179101"/>
          </a:xfrm>
          <a:prstGeom prst="rect">
            <a:avLst/>
          </a:prstGeom>
        </p:spPr>
      </p:pic>
    </p:spTree>
    <p:extLst>
      <p:ext uri="{BB962C8B-B14F-4D97-AF65-F5344CB8AC3E}">
        <p14:creationId xmlns:p14="http://schemas.microsoft.com/office/powerpoint/2010/main" val="272388178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ig Statement - Icons">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AA4E5295-54E4-5142-89B4-6296C4B8CFB4}"/>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Picture Placeholder 2">
            <a:extLst>
              <a:ext uri="{FF2B5EF4-FFF2-40B4-BE49-F238E27FC236}">
                <a16:creationId xmlns:a16="http://schemas.microsoft.com/office/drawing/2014/main" id="{C38F4279-0F64-1745-A6B8-C2704BC5A301}"/>
              </a:ext>
            </a:extLst>
          </p:cNvPr>
          <p:cNvSpPr>
            <a:spLocks noGrp="1" noChangeAspect="1"/>
          </p:cNvSpPr>
          <p:nvPr>
            <p:ph type="pic" sz="quarter" idx="36" hasCustomPrompt="1"/>
          </p:nvPr>
        </p:nvSpPr>
        <p:spPr>
          <a:xfrm>
            <a:off x="-830952" y="457200"/>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4" name="Picture Placeholder 2">
            <a:extLst>
              <a:ext uri="{FF2B5EF4-FFF2-40B4-BE49-F238E27FC236}">
                <a16:creationId xmlns:a16="http://schemas.microsoft.com/office/drawing/2014/main" id="{63AACBE6-E182-6345-AFB0-E51AFD9846EE}"/>
              </a:ext>
            </a:extLst>
          </p:cNvPr>
          <p:cNvSpPr>
            <a:spLocks noGrp="1" noChangeAspect="1"/>
          </p:cNvSpPr>
          <p:nvPr>
            <p:ph type="pic" sz="quarter" idx="37" hasCustomPrompt="1"/>
          </p:nvPr>
        </p:nvSpPr>
        <p:spPr>
          <a:xfrm>
            <a:off x="10741427" y="3920825"/>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0" name="TextBox 9">
            <a:extLst>
              <a:ext uri="{FF2B5EF4-FFF2-40B4-BE49-F238E27FC236}">
                <a16:creationId xmlns:a16="http://schemas.microsoft.com/office/drawing/2014/main" id="{59284B4A-F3EF-48DB-B768-CE1306A5279A}"/>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6941307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3_Quote - Photo - Light">
    <p:bg>
      <p:bgPr>
        <a:solidFill>
          <a:schemeClr val="bg1"/>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F536B2A-9621-8D43-9647-6BD326BB0E68}"/>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69F7283E-B18E-4891-9644-6A173F99F930}"/>
              </a:ext>
            </a:extLst>
          </p:cNvPr>
          <p:cNvSpPr txBox="1"/>
          <p:nvPr/>
        </p:nvSpPr>
        <p:spPr>
          <a:xfrm>
            <a:off x="9350396" y="6577470"/>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pic>
        <p:nvPicPr>
          <p:cNvPr id="9" name="Picture 8" descr="Logo&#10;&#10;Description automatically generated">
            <a:extLst>
              <a:ext uri="{FF2B5EF4-FFF2-40B4-BE49-F238E27FC236}">
                <a16:creationId xmlns:a16="http://schemas.microsoft.com/office/drawing/2014/main" id="{D6FC2312-8932-4742-9352-D9582897CC1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02387" y="6484834"/>
            <a:ext cx="552782" cy="179101"/>
          </a:xfrm>
          <a:prstGeom prst="rect">
            <a:avLst/>
          </a:prstGeom>
        </p:spPr>
      </p:pic>
      <p:sp>
        <p:nvSpPr>
          <p:cNvPr id="7" name="Text Placeholder 2">
            <a:extLst>
              <a:ext uri="{FF2B5EF4-FFF2-40B4-BE49-F238E27FC236}">
                <a16:creationId xmlns:a16="http://schemas.microsoft.com/office/drawing/2014/main" id="{E3CB8621-64B6-4F56-8633-4DF2DB899C25}"/>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0" name="TextBox 9">
            <a:extLst>
              <a:ext uri="{FF2B5EF4-FFF2-40B4-BE49-F238E27FC236}">
                <a16:creationId xmlns:a16="http://schemas.microsoft.com/office/drawing/2014/main" id="{7D841583-D170-45C7-AB36-539B75AB3DB3}"/>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917869170"/>
      </p:ext>
    </p:extLst>
  </p:cSld>
  <p:clrMapOvr>
    <a:masterClrMapping/>
  </p:clrMapOvr>
  <p:hf sldNum="0" hdr="0" dt="0"/>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ig Statement - Photo">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8D7751A-3D2C-4958-8F3D-7FD3A46C3485}"/>
              </a:ext>
            </a:extLst>
          </p:cNvPr>
          <p:cNvGraphicFramePr>
            <a:graphicFrameLocks noChangeAspect="1"/>
          </p:cNvGraphicFramePr>
          <p:nvPr>
            <p:custDataLst>
              <p:tags r:id="rId1"/>
            </p:custDataLst>
            <p:extLst>
              <p:ext uri="{D42A27DB-BD31-4B8C-83A1-F6EECF244321}">
                <p14:modId xmlns:p14="http://schemas.microsoft.com/office/powerpoint/2010/main" val="11793360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82" imgH="378" progId="TCLayout.ActiveDocument.1">
                  <p:embed/>
                </p:oleObj>
              </mc:Choice>
              <mc:Fallback>
                <p:oleObj name="think-cell Slide" r:id="rId3" imgW="382" imgH="378" progId="TCLayout.ActiveDocument.1">
                  <p:embed/>
                  <p:pic>
                    <p:nvPicPr>
                      <p:cNvPr id="2" name="Object 1" hidden="1">
                        <a:extLst>
                          <a:ext uri="{FF2B5EF4-FFF2-40B4-BE49-F238E27FC236}">
                            <a16:creationId xmlns:a16="http://schemas.microsoft.com/office/drawing/2014/main" id="{48D7751A-3D2C-4958-8F3D-7FD3A46C348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Rectangle 10">
            <a:extLst>
              <a:ext uri="{FF2B5EF4-FFF2-40B4-BE49-F238E27FC236}">
                <a16:creationId xmlns:a16="http://schemas.microsoft.com/office/drawing/2014/main" id="{C2B55CED-442B-411B-B70F-3E692974BDCB}"/>
              </a:ext>
            </a:extLst>
          </p:cNvPr>
          <p:cNvSpPr/>
          <p:nvPr/>
        </p:nvSpPr>
        <p:spPr>
          <a:xfrm>
            <a:off x="534954" y="6210300"/>
            <a:ext cx="627274" cy="2709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0"/>
            <a:ext cx="12192000" cy="6858000"/>
          </a:xfrm>
        </p:spPr>
        <p:txBody>
          <a:bodyPr anchor="ctr"/>
          <a:lstStyle>
            <a:lvl1pPr algn="ctr">
              <a:defRPr>
                <a:solidFill>
                  <a:schemeClr val="bg1"/>
                </a:solidFill>
              </a:defRPr>
            </a:lvl1pPr>
          </a:lstStyle>
          <a:p>
            <a:r>
              <a:rPr lang="en-US"/>
              <a:t>Click icon to add picture</a:t>
            </a:r>
          </a:p>
        </p:txBody>
      </p:sp>
      <p:sp>
        <p:nvSpPr>
          <p:cNvPr id="7" name="Text Placeholder 2">
            <a:extLst>
              <a:ext uri="{FF2B5EF4-FFF2-40B4-BE49-F238E27FC236}">
                <a16:creationId xmlns:a16="http://schemas.microsoft.com/office/drawing/2014/main" id="{EF768C6C-CF58-204D-9B49-15E274BCFBD0}"/>
              </a:ext>
            </a:extLst>
          </p:cNvPr>
          <p:cNvSpPr>
            <a:spLocks noGrp="1"/>
          </p:cNvSpPr>
          <p:nvPr>
            <p:ph type="body" sz="quarter" idx="10"/>
          </p:nvPr>
        </p:nvSpPr>
        <p:spPr>
          <a:xfrm>
            <a:off x="1545336" y="2313432"/>
            <a:ext cx="9109288" cy="1640335"/>
          </a:xfrm>
        </p:spPr>
        <p:txBody>
          <a:bodyPr anchor="ctr" anchorCtr="0">
            <a:noAutofit/>
          </a:bodyPr>
          <a:lstStyle>
            <a:lvl1pPr algn="ctr">
              <a:lnSpc>
                <a:spcPct val="100000"/>
              </a:lnSpc>
              <a:spcBef>
                <a:spcPts val="0"/>
              </a:spcBef>
              <a:defRPr sz="54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10" name="Picture 9">
            <a:extLst>
              <a:ext uri="{FF2B5EF4-FFF2-40B4-BE49-F238E27FC236}">
                <a16:creationId xmlns:a16="http://schemas.microsoft.com/office/drawing/2014/main" id="{02FD0776-1F23-4D62-9F8D-E0CA57957C98}"/>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258564" y="6490703"/>
            <a:ext cx="552780" cy="179101"/>
          </a:xfrm>
          <a:prstGeom prst="rect">
            <a:avLst/>
          </a:prstGeom>
        </p:spPr>
      </p:pic>
      <p:sp>
        <p:nvSpPr>
          <p:cNvPr id="13" name="TextBox 12">
            <a:extLst>
              <a:ext uri="{FF2B5EF4-FFF2-40B4-BE49-F238E27FC236}">
                <a16:creationId xmlns:a16="http://schemas.microsoft.com/office/drawing/2014/main" id="{705DEE2C-2E47-4811-B2C1-83816EAFDC10}"/>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263840463"/>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8_Agenda">
    <p:spTree>
      <p:nvGrpSpPr>
        <p:cNvPr id="1" name=""/>
        <p:cNvGrpSpPr/>
        <p:nvPr/>
      </p:nvGrpSpPr>
      <p:grpSpPr>
        <a:xfrm>
          <a:off x="0" y="0"/>
          <a:ext cx="0" cy="0"/>
          <a:chOff x="0" y="0"/>
          <a:chExt cx="0" cy="0"/>
        </a:xfrm>
      </p:grpSpPr>
      <p:sp>
        <p:nvSpPr>
          <p:cNvPr id="34" name="Text Placeholder 2">
            <a:extLst>
              <a:ext uri="{FF2B5EF4-FFF2-40B4-BE49-F238E27FC236}">
                <a16:creationId xmlns:a16="http://schemas.microsoft.com/office/drawing/2014/main" id="{C9001175-7075-1645-A2F8-5CFF254A790F}"/>
              </a:ext>
            </a:extLst>
          </p:cNvPr>
          <p:cNvSpPr>
            <a:spLocks noGrp="1"/>
          </p:cNvSpPr>
          <p:nvPr>
            <p:ph type="body" sz="quarter" idx="10" hasCustomPrompt="1"/>
          </p:nvPr>
        </p:nvSpPr>
        <p:spPr>
          <a:xfrm>
            <a:off x="609600" y="4098631"/>
            <a:ext cx="5486400" cy="255210"/>
          </a:xfrm>
          <a:prstGeom prst="rect">
            <a:avLst/>
          </a:prstGeom>
        </p:spPr>
        <p:txBody>
          <a:bodyPr/>
          <a:lstStyle>
            <a:lvl1pPr>
              <a:defRPr sz="1300">
                <a:solidFill>
                  <a:schemeClr val="accent1"/>
                </a:solidFill>
                <a:latin typeface="+mn-lt"/>
              </a:defRPr>
            </a:lvl1pPr>
            <a:lvl2pPr marL="457200" indent="0">
              <a:buNone/>
              <a:defRPr/>
            </a:lvl2pPr>
          </a:lstStyle>
          <a:p>
            <a:pPr lvl="0"/>
            <a:r>
              <a:rPr lang="en-US"/>
              <a:t>For more information, please contact:</a:t>
            </a:r>
          </a:p>
        </p:txBody>
      </p:sp>
      <p:sp>
        <p:nvSpPr>
          <p:cNvPr id="37" name="Text Placeholder 3">
            <a:extLst>
              <a:ext uri="{FF2B5EF4-FFF2-40B4-BE49-F238E27FC236}">
                <a16:creationId xmlns:a16="http://schemas.microsoft.com/office/drawing/2014/main" id="{07BDC76E-3EAD-FF42-A2C0-030580EC536D}"/>
              </a:ext>
            </a:extLst>
          </p:cNvPr>
          <p:cNvSpPr>
            <a:spLocks noGrp="1"/>
          </p:cNvSpPr>
          <p:nvPr>
            <p:ph type="body" sz="quarter" idx="33" hasCustomPrompt="1"/>
          </p:nvPr>
        </p:nvSpPr>
        <p:spPr>
          <a:xfrm>
            <a:off x="609600" y="4456611"/>
            <a:ext cx="5283200"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46" name="Straight Connector 45">
            <a:extLst>
              <a:ext uri="{FF2B5EF4-FFF2-40B4-BE49-F238E27FC236}">
                <a16:creationId xmlns:a16="http://schemas.microsoft.com/office/drawing/2014/main" id="{131DD59B-560C-1E42-BC4F-D82BCCB9388E}"/>
              </a:ext>
            </a:extLst>
          </p:cNvPr>
          <p:cNvCxnSpPr>
            <a:cxnSpLocks/>
          </p:cNvCxnSpPr>
          <p:nvPr/>
        </p:nvCxnSpPr>
        <p:spPr>
          <a:xfrm>
            <a:off x="609600" y="4369549"/>
            <a:ext cx="5283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Text Placeholder 3">
            <a:extLst>
              <a:ext uri="{FF2B5EF4-FFF2-40B4-BE49-F238E27FC236}">
                <a16:creationId xmlns:a16="http://schemas.microsoft.com/office/drawing/2014/main" id="{038108E8-A91B-544B-AE58-E579F97F32F2}"/>
              </a:ext>
            </a:extLst>
          </p:cNvPr>
          <p:cNvSpPr>
            <a:spLocks noGrp="1"/>
          </p:cNvSpPr>
          <p:nvPr>
            <p:ph type="body" sz="quarter" idx="34" hasCustomPrompt="1"/>
          </p:nvPr>
        </p:nvSpPr>
        <p:spPr>
          <a:xfrm>
            <a:off x="6260494" y="4456611"/>
            <a:ext cx="5321905"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51" name="Straight Connector 50">
            <a:extLst>
              <a:ext uri="{FF2B5EF4-FFF2-40B4-BE49-F238E27FC236}">
                <a16:creationId xmlns:a16="http://schemas.microsoft.com/office/drawing/2014/main" id="{892F71DB-5BDC-4740-BCA4-437EB0A68AB1}"/>
              </a:ext>
            </a:extLst>
          </p:cNvPr>
          <p:cNvCxnSpPr>
            <a:cxnSpLocks/>
          </p:cNvCxnSpPr>
          <p:nvPr/>
        </p:nvCxnSpPr>
        <p:spPr>
          <a:xfrm>
            <a:off x="6260496" y="4369549"/>
            <a:ext cx="5321905"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8DC9CEBF-A997-3847-A730-F505EFD8210D}"/>
              </a:ext>
            </a:extLst>
          </p:cNvPr>
          <p:cNvSpPr txBox="1">
            <a:spLocks/>
          </p:cNvSpPr>
          <p:nvPr/>
        </p:nvSpPr>
        <p:spPr>
          <a:xfrm>
            <a:off x="609600" y="2335492"/>
            <a:ext cx="10972800" cy="1318883"/>
          </a:xfrm>
          <a:prstGeom prst="rect">
            <a:avLst/>
          </a:prstGeom>
        </p:spPr>
        <p:txBody>
          <a:bodyPr vert="horz" lIns="0" tIns="0" rIns="0" bIns="91440" rtlCol="0" anchor="t" anchorCtr="0">
            <a:noAutofit/>
          </a:bodyPr>
          <a:lstStyle>
            <a:lvl1pPr algn="l" defTabSz="914400" rtl="0" eaLnBrk="1" latinLnBrk="0" hangingPunct="1">
              <a:lnSpc>
                <a:spcPct val="90000"/>
              </a:lnSpc>
              <a:spcBef>
                <a:spcPct val="0"/>
              </a:spcBef>
              <a:buNone/>
              <a:defRPr sz="6000" kern="1200">
                <a:solidFill>
                  <a:schemeClr val="accent1"/>
                </a:solidFill>
                <a:latin typeface="Visa Dialect Medium" pitchFamily="2" charset="0"/>
                <a:ea typeface="+mj-ea"/>
                <a:cs typeface="+mj-cs"/>
              </a:defRPr>
            </a:lvl1pPr>
          </a:lstStyle>
          <a:p>
            <a:r>
              <a:rPr lang="en-US" sz="8000" spc="-150"/>
              <a:t>Thank you</a:t>
            </a:r>
          </a:p>
        </p:txBody>
      </p:sp>
      <p:pic>
        <p:nvPicPr>
          <p:cNvPr id="11" name="Picture 10">
            <a:extLst>
              <a:ext uri="{FF2B5EF4-FFF2-40B4-BE49-F238E27FC236}">
                <a16:creationId xmlns:a16="http://schemas.microsoft.com/office/drawing/2014/main" id="{A93703EF-3215-7C4F-9099-263CB5440395}"/>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13" name="Picture 12" descr="Background pattern, rectangle&#10;&#10;Description automatically generated">
            <a:extLst>
              <a:ext uri="{FF2B5EF4-FFF2-40B4-BE49-F238E27FC236}">
                <a16:creationId xmlns:a16="http://schemas.microsoft.com/office/drawing/2014/main" id="{1158DE16-2738-D94E-92CB-790882C8E9E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16" name="Rectangle 15">
            <a:extLst>
              <a:ext uri="{FF2B5EF4-FFF2-40B4-BE49-F238E27FC236}">
                <a16:creationId xmlns:a16="http://schemas.microsoft.com/office/drawing/2014/main" id="{E76B1A94-9885-4083-B250-B2F8FCFE31F0}"/>
              </a:ext>
            </a:extLst>
          </p:cNvPr>
          <p:cNvSpPr/>
          <p:nvPr/>
        </p:nvSpPr>
        <p:spPr>
          <a:xfrm>
            <a:off x="534954" y="6210300"/>
            <a:ext cx="627274" cy="2709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B082A17-3BF0-485D-AF74-856D945FE814}"/>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179042537"/>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44">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5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7" name="TextBox 6">
            <a:extLst>
              <a:ext uri="{FF2B5EF4-FFF2-40B4-BE49-F238E27FC236}">
                <a16:creationId xmlns:a16="http://schemas.microsoft.com/office/drawing/2014/main" id="{9B64EAB7-0C63-4110-AFD6-912C991E3C10}"/>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54762656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4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F825AC-87A8-4DE1-883F-A7D4E837D14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9" name="Picture 8" descr="Background pattern, rectangle&#10;&#10;Description automatically generated">
            <a:extLst>
              <a:ext uri="{FF2B5EF4-FFF2-40B4-BE49-F238E27FC236}">
                <a16:creationId xmlns:a16="http://schemas.microsoft.com/office/drawing/2014/main" id="{4C178F04-8C13-4DD6-BAE5-DE0ED7BE49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6" name="Rectangle 5">
            <a:extLst>
              <a:ext uri="{FF2B5EF4-FFF2-40B4-BE49-F238E27FC236}">
                <a16:creationId xmlns:a16="http://schemas.microsoft.com/office/drawing/2014/main" id="{BED8F4C4-5704-49EA-A065-468B22A46110}"/>
              </a:ext>
            </a:extLst>
          </p:cNvPr>
          <p:cNvSpPr/>
          <p:nvPr/>
        </p:nvSpPr>
        <p:spPr>
          <a:xfrm>
            <a:off x="534954" y="6210300"/>
            <a:ext cx="627274" cy="2709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A140EB4-4115-462D-9E17-9AA6427C2006}"/>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304298094"/>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and Subhead - Blue">
    <p:bg>
      <p:bgPr>
        <a:solidFill>
          <a:schemeClr val="accent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solidFill>
                  <a:schemeClr val="bg1"/>
                </a:solidFill>
              </a:defRPr>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bg1"/>
                </a:solidFill>
                <a:latin typeface="+mn-lt"/>
              </a:defRPr>
            </a:lvl1pPr>
            <a:lvl2pPr marL="457200" indent="0">
              <a:buNone/>
              <a:defRPr/>
            </a:lvl2pPr>
          </a:lstStyle>
          <a:p>
            <a:pPr lvl="0"/>
            <a:r>
              <a:rPr lang="en-US"/>
              <a:t>Click to edit Master text styles</a:t>
            </a:r>
          </a:p>
        </p:txBody>
      </p:sp>
      <p:pic>
        <p:nvPicPr>
          <p:cNvPr id="9" name="Picture 8">
            <a:extLst>
              <a:ext uri="{FF2B5EF4-FFF2-40B4-BE49-F238E27FC236}">
                <a16:creationId xmlns:a16="http://schemas.microsoft.com/office/drawing/2014/main" id="{994C3246-B392-4150-9B5C-C1BCC3CEDEE7}"/>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212711" y="6484834"/>
            <a:ext cx="552780" cy="179101"/>
          </a:xfrm>
          <a:prstGeom prst="rect">
            <a:avLst/>
          </a:prstGeom>
        </p:spPr>
      </p:pic>
      <p:sp>
        <p:nvSpPr>
          <p:cNvPr id="10" name="Text Placeholder 2">
            <a:extLst>
              <a:ext uri="{FF2B5EF4-FFF2-40B4-BE49-F238E27FC236}">
                <a16:creationId xmlns:a16="http://schemas.microsoft.com/office/drawing/2014/main" id="{A1DF0EB1-A487-43C2-9424-AE2D4457E712}"/>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6C160B40-EE83-4F8F-B476-E4C1B82A5E06}"/>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92425725"/>
      </p:ext>
    </p:extLst>
  </p:cSld>
  <p:clrMapOvr>
    <a:masterClrMapping/>
  </p:clrMapOvr>
  <p:hf sldNum="0" hdr="0" dt="0"/>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1_Title and Bullets">
    <p:spTree>
      <p:nvGrpSpPr>
        <p:cNvPr id="1" name=""/>
        <p:cNvGrpSpPr/>
        <p:nvPr/>
      </p:nvGrpSpPr>
      <p:grpSpPr>
        <a:xfrm>
          <a:off x="0" y="0"/>
          <a:ext cx="0" cy="0"/>
          <a:chOff x="0" y="0"/>
          <a:chExt cx="0" cy="0"/>
        </a:xfrm>
      </p:grpSpPr>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Tree>
    <p:extLst>
      <p:ext uri="{BB962C8B-B14F-4D97-AF65-F5344CB8AC3E}">
        <p14:creationId xmlns:p14="http://schemas.microsoft.com/office/powerpoint/2010/main" val="2163061565"/>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and Subhead">
    <p:spTree>
      <p:nvGrpSpPr>
        <p:cNvPr id="1" name=""/>
        <p:cNvGrpSpPr/>
        <p:nvPr/>
      </p:nvGrpSpPr>
      <p:grpSpPr>
        <a:xfrm>
          <a:off x="0" y="0"/>
          <a:ext cx="0" cy="0"/>
          <a:chOff x="0" y="0"/>
          <a:chExt cx="0" cy="0"/>
        </a:xfrm>
      </p:grpSpPr>
      <p:sp>
        <p:nvSpPr>
          <p:cNvPr id="8" name="Subtitle 1">
            <a:extLst>
              <a:ext uri="{FF2B5EF4-FFF2-40B4-BE49-F238E27FC236}">
                <a16:creationId xmlns:a16="http://schemas.microsoft.com/office/drawing/2014/main" id="{0B54B57D-4A13-4469-9179-52A8E144AA49}"/>
              </a:ext>
            </a:extLst>
          </p:cNvPr>
          <p:cNvSpPr>
            <a:spLocks noGrp="1"/>
          </p:cNvSpPr>
          <p:nvPr>
            <p:ph type="body" idx="13"/>
          </p:nvPr>
        </p:nvSpPr>
        <p:spPr>
          <a:xfrm>
            <a:off x="443889" y="949568"/>
            <a:ext cx="11256264" cy="381000"/>
          </a:xfrm>
        </p:spPr>
        <p:txBody>
          <a:bodyPr anchor="t">
            <a:noAutofit/>
          </a:bodyPr>
          <a:lstStyle>
            <a:lvl1pPr marL="0" indent="0">
              <a:spcBef>
                <a:spcPts val="0"/>
              </a:spcBef>
              <a:buNone/>
              <a:defRPr sz="2000" b="0">
                <a:solidFill>
                  <a:schemeClr val="accent3"/>
                </a:solidFill>
              </a:defRPr>
            </a:lvl1pPr>
            <a:lvl2pPr marL="457189" indent="0">
              <a:spcBef>
                <a:spcPts val="0"/>
              </a:spcBef>
              <a:spcAft>
                <a:spcPts val="0"/>
              </a:spcAft>
              <a:buNone/>
              <a:defRPr sz="2000" b="0"/>
            </a:lvl2pPr>
            <a:lvl3pPr marL="914377" indent="0">
              <a:spcBef>
                <a:spcPts val="0"/>
              </a:spcBef>
              <a:spcAft>
                <a:spcPts val="0"/>
              </a:spcAft>
              <a:buNone/>
              <a:defRPr sz="2000" b="0"/>
            </a:lvl3pPr>
            <a:lvl4pPr marL="1371566" indent="0">
              <a:spcBef>
                <a:spcPts val="0"/>
              </a:spcBef>
              <a:spcAft>
                <a:spcPts val="0"/>
              </a:spcAft>
              <a:buNone/>
              <a:defRPr sz="2000" b="0"/>
            </a:lvl4pPr>
            <a:lvl5pPr marL="1828754" indent="0">
              <a:spcBef>
                <a:spcPts val="0"/>
              </a:spcBef>
              <a:buNone/>
              <a:defRPr sz="2000" b="0">
                <a:solidFill>
                  <a:srgbClr val="5D5D5D"/>
                </a:solidFill>
              </a:defRPr>
            </a:lvl5pPr>
            <a:lvl6pPr marL="2285943" indent="0">
              <a:lnSpc>
                <a:spcPct val="90000"/>
              </a:lnSpc>
              <a:buNone/>
              <a:defRPr sz="2000" b="0">
                <a:solidFill>
                  <a:schemeClr val="accent3"/>
                </a:solidFill>
              </a:defRPr>
            </a:lvl6pPr>
            <a:lvl7pPr marL="2743131" indent="0">
              <a:buNone/>
              <a:defRPr sz="2000" b="0">
                <a:solidFill>
                  <a:schemeClr val="accent3"/>
                </a:solidFill>
              </a:defRPr>
            </a:lvl7pPr>
            <a:lvl8pPr marL="3200320" indent="0">
              <a:buNone/>
              <a:defRPr sz="2000" b="0">
                <a:solidFill>
                  <a:schemeClr val="accent3"/>
                </a:solidFill>
              </a:defRPr>
            </a:lvl8pPr>
            <a:lvl9pPr marL="3657509" indent="0">
              <a:buNone/>
              <a:defRPr sz="2000" b="0">
                <a:solidFill>
                  <a:schemeClr val="accent3"/>
                </a:solidFill>
              </a:defRPr>
            </a:lvl9pPr>
          </a:lstStyle>
          <a:p>
            <a:pPr lvl="0"/>
            <a:r>
              <a:rPr lang="en-US"/>
              <a:t>Edit Master text styles</a:t>
            </a: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734431" y="6407558"/>
            <a:ext cx="7205472" cy="96951"/>
          </a:xfrm>
        </p:spPr>
        <p:txBody>
          <a:bodyPr wrap="square" anchor="b" anchorCtr="0">
            <a:spAutoFit/>
          </a:bodyPr>
          <a:lstStyle>
            <a:lvl1pPr marL="0" indent="0">
              <a:spcBef>
                <a:spcPts val="0"/>
              </a:spcBef>
              <a:buNone/>
              <a:defRPr sz="700" b="0">
                <a:solidFill>
                  <a:schemeClr val="bg2"/>
                </a:solidFill>
              </a:defRPr>
            </a:lvl1pPr>
            <a:lvl2pPr marL="457189" indent="0">
              <a:spcBef>
                <a:spcPts val="0"/>
              </a:spcBef>
              <a:spcAft>
                <a:spcPts val="0"/>
              </a:spcAft>
              <a:buNone/>
              <a:defRPr sz="2000" b="0"/>
            </a:lvl2pPr>
            <a:lvl3pPr marL="914377" indent="0">
              <a:spcBef>
                <a:spcPts val="0"/>
              </a:spcBef>
              <a:spcAft>
                <a:spcPts val="0"/>
              </a:spcAft>
              <a:buNone/>
              <a:defRPr sz="2000" b="0"/>
            </a:lvl3pPr>
            <a:lvl4pPr marL="1371566" indent="0">
              <a:spcBef>
                <a:spcPts val="0"/>
              </a:spcBef>
              <a:spcAft>
                <a:spcPts val="0"/>
              </a:spcAft>
              <a:buNone/>
              <a:defRPr sz="2000" b="0"/>
            </a:lvl4pPr>
            <a:lvl5pPr marL="1828754" indent="0">
              <a:spcBef>
                <a:spcPts val="0"/>
              </a:spcBef>
              <a:buNone/>
              <a:defRPr sz="2000" b="0">
                <a:solidFill>
                  <a:srgbClr val="5D5D5D"/>
                </a:solidFill>
              </a:defRPr>
            </a:lvl5pPr>
            <a:lvl6pPr marL="2285943" indent="0">
              <a:lnSpc>
                <a:spcPct val="90000"/>
              </a:lnSpc>
              <a:buNone/>
              <a:defRPr sz="2000" b="0">
                <a:solidFill>
                  <a:schemeClr val="accent3"/>
                </a:solidFill>
              </a:defRPr>
            </a:lvl6pPr>
            <a:lvl7pPr marL="2743131" indent="0">
              <a:buNone/>
              <a:defRPr sz="2000" b="0">
                <a:solidFill>
                  <a:schemeClr val="accent3"/>
                </a:solidFill>
              </a:defRPr>
            </a:lvl7pPr>
            <a:lvl8pPr marL="3200320" indent="0">
              <a:buNone/>
              <a:defRPr sz="2000" b="0">
                <a:solidFill>
                  <a:schemeClr val="accent3"/>
                </a:solidFill>
              </a:defRPr>
            </a:lvl8pPr>
            <a:lvl9pPr marL="3657509"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433114"/>
            <a:ext cx="11256264" cy="535531"/>
          </a:xfrm>
        </p:spPr>
        <p:txBody>
          <a:bodyPr anchor="t" anchorCtr="0">
            <a:spAutoFit/>
          </a:bodyPr>
          <a:lstStyle/>
          <a:p>
            <a:r>
              <a:rPr lang="en-US"/>
              <a:t>Click to edit Master title style</a:t>
            </a:r>
          </a:p>
        </p:txBody>
      </p:sp>
    </p:spTree>
    <p:extLst>
      <p:ext uri="{BB962C8B-B14F-4D97-AF65-F5344CB8AC3E}">
        <p14:creationId xmlns:p14="http://schemas.microsoft.com/office/powerpoint/2010/main" val="2800496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 Cut Out Photo 3">
    <p:bg>
      <p:bgPr>
        <a:solidFill>
          <a:schemeClr val="bg1"/>
        </a:solidFill>
        <a:effectLst/>
      </p:bgPr>
    </p:bg>
    <p:spTree>
      <p:nvGrpSpPr>
        <p:cNvPr id="1" name=""/>
        <p:cNvGrpSpPr/>
        <p:nvPr/>
      </p:nvGrpSpPr>
      <p:grpSpPr>
        <a:xfrm>
          <a:off x="0" y="0"/>
          <a:ext cx="0" cy="0"/>
          <a:chOff x="0" y="0"/>
          <a:chExt cx="0" cy="0"/>
        </a:xfrm>
      </p:grpSpPr>
      <p:pic>
        <p:nvPicPr>
          <p:cNvPr id="21" name="Picture 20" descr="Background pattern, rectangle&#10;&#10;Description automatically generated">
            <a:extLst>
              <a:ext uri="{FF2B5EF4-FFF2-40B4-BE49-F238E27FC236}">
                <a16:creationId xmlns:a16="http://schemas.microsoft.com/office/drawing/2014/main" id="{E8930F7D-FC4C-B545-BF55-6C2F96ED1D7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22" name="Picture 21" descr="A person holding a phone&#10;&#10;Description automatically generated with medium confidence">
            <a:extLst>
              <a:ext uri="{FF2B5EF4-FFF2-40B4-BE49-F238E27FC236}">
                <a16:creationId xmlns:a16="http://schemas.microsoft.com/office/drawing/2014/main" id="{7CF29D7B-D274-A24D-9456-1D142F993F1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111528" y="734453"/>
            <a:ext cx="3702286" cy="6123547"/>
          </a:xfrm>
          <a:prstGeom prst="rect">
            <a:avLst/>
          </a:prstGeom>
        </p:spPr>
      </p:pic>
      <p:sp>
        <p:nvSpPr>
          <p:cNvPr id="16" name="Title Placeholder 1">
            <a:extLst>
              <a:ext uri="{FF2B5EF4-FFF2-40B4-BE49-F238E27FC236}">
                <a16:creationId xmlns:a16="http://schemas.microsoft.com/office/drawing/2014/main" id="{A4B0D38C-5191-2A46-A65F-EB152D0EE137}"/>
              </a:ext>
            </a:extLst>
          </p:cNvPr>
          <p:cNvSpPr>
            <a:spLocks noGrp="1"/>
          </p:cNvSpPr>
          <p:nvPr>
            <p:ph type="title" hasCustomPrompt="1"/>
          </p:nvPr>
        </p:nvSpPr>
        <p:spPr>
          <a:xfrm>
            <a:off x="609600" y="1610833"/>
            <a:ext cx="5486400"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7" name="Text Placeholder 2">
            <a:extLst>
              <a:ext uri="{FF2B5EF4-FFF2-40B4-BE49-F238E27FC236}">
                <a16:creationId xmlns:a16="http://schemas.microsoft.com/office/drawing/2014/main" id="{AFAD9EF4-BFE4-544D-89ED-637CA0828522}"/>
              </a:ext>
            </a:extLst>
          </p:cNvPr>
          <p:cNvSpPr>
            <a:spLocks noGrp="1"/>
          </p:cNvSpPr>
          <p:nvPr>
            <p:ph type="body" sz="quarter" idx="10" hasCustomPrompt="1"/>
          </p:nvPr>
        </p:nvSpPr>
        <p:spPr>
          <a:xfrm>
            <a:off x="609599" y="2647860"/>
            <a:ext cx="5486399"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8" name="Picture 17">
            <a:extLst>
              <a:ext uri="{FF2B5EF4-FFF2-40B4-BE49-F238E27FC236}">
                <a16:creationId xmlns:a16="http://schemas.microsoft.com/office/drawing/2014/main" id="{EEF24CA7-7CB8-2447-9C3C-B88313F9FBC1}"/>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534953" y="385590"/>
            <a:ext cx="836212" cy="270932"/>
          </a:xfrm>
          <a:prstGeom prst="rect">
            <a:avLst/>
          </a:prstGeom>
        </p:spPr>
      </p:pic>
      <p:pic>
        <p:nvPicPr>
          <p:cNvPr id="23" name="Picture 22" descr="A picture containing person, dog&#10;&#10;Description automatically generated">
            <a:extLst>
              <a:ext uri="{FF2B5EF4-FFF2-40B4-BE49-F238E27FC236}">
                <a16:creationId xmlns:a16="http://schemas.microsoft.com/office/drawing/2014/main" id="{30F7D106-CE35-E242-B8C0-5B06D3A2CE6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07833" y="3909462"/>
            <a:ext cx="2726676" cy="2781331"/>
          </a:xfrm>
          <a:prstGeom prst="rect">
            <a:avLst/>
          </a:prstGeom>
        </p:spPr>
      </p:pic>
      <p:sp>
        <p:nvSpPr>
          <p:cNvPr id="11" name="TextBox 10">
            <a:extLst>
              <a:ext uri="{FF2B5EF4-FFF2-40B4-BE49-F238E27FC236}">
                <a16:creationId xmlns:a16="http://schemas.microsoft.com/office/drawing/2014/main" id="{63F4E884-A953-F146-98F1-8B4C5B6833E5}"/>
              </a:ext>
            </a:extLst>
          </p:cNvPr>
          <p:cNvSpPr txBox="1"/>
          <p:nvPr/>
        </p:nvSpPr>
        <p:spPr>
          <a:xfrm>
            <a:off x="11439700" y="6577912"/>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FA3DEAE8-4A72-4BCE-B4E2-12326ADEF205}"/>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9843967"/>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Slide­ - Illustration Blue">
    <p:bg>
      <p:bgPr>
        <a:solidFill>
          <a:schemeClr val="accent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13" name="Graphic 12">
            <a:extLst>
              <a:ext uri="{FF2B5EF4-FFF2-40B4-BE49-F238E27FC236}">
                <a16:creationId xmlns:a16="http://schemas.microsoft.com/office/drawing/2014/main" id="{6B980B98-A2F2-104F-B1F3-4969CC3C5AC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54240" y="2776810"/>
            <a:ext cx="4431429" cy="3299311"/>
          </a:xfrm>
          <a:prstGeom prst="rect">
            <a:avLst/>
          </a:prstGeom>
        </p:spPr>
      </p:pic>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491200682"/>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lide­ - Dark Photo 1">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8AFEF0-CB40-4365-A775-D6F2BB16FA4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10"/>
          <a:stretch/>
        </p:blipFill>
        <p:spPr>
          <a:xfrm>
            <a:off x="0" y="693"/>
            <a:ext cx="12192000" cy="6858000"/>
          </a:xfrm>
          <a:prstGeom prst="rect">
            <a:avLst/>
          </a:prstGeom>
        </p:spPr>
      </p:pic>
      <p:pic>
        <p:nvPicPr>
          <p:cNvPr id="15" name="Picture 14">
            <a:extLst>
              <a:ext uri="{FF2B5EF4-FFF2-40B4-BE49-F238E27FC236}">
                <a16:creationId xmlns:a16="http://schemas.microsoft.com/office/drawing/2014/main" id="{18EC1F21-AAC7-8A41-9558-DBE34F21E88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9" name="Title Placeholder 1">
            <a:extLst>
              <a:ext uri="{FF2B5EF4-FFF2-40B4-BE49-F238E27FC236}">
                <a16:creationId xmlns:a16="http://schemas.microsoft.com/office/drawing/2014/main" id="{AFB0E0BF-8F1B-C647-A3D3-2167637E4156}"/>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sp>
        <p:nvSpPr>
          <p:cNvPr id="20" name="Text Placeholder 2">
            <a:extLst>
              <a:ext uri="{FF2B5EF4-FFF2-40B4-BE49-F238E27FC236}">
                <a16:creationId xmlns:a16="http://schemas.microsoft.com/office/drawing/2014/main" id="{563D750A-F4C0-194B-A4D8-5A5E6C4DEEA7}"/>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7" name="Picture 6" descr="Background pattern, rectangle&#10;&#10;Description automatically generated">
            <a:extLst>
              <a:ext uri="{FF2B5EF4-FFF2-40B4-BE49-F238E27FC236}">
                <a16:creationId xmlns:a16="http://schemas.microsoft.com/office/drawing/2014/main" id="{E058CA6E-5F4B-F941-BD6B-E82D893B126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10" name="TextBox 9">
            <a:extLst>
              <a:ext uri="{FF2B5EF4-FFF2-40B4-BE49-F238E27FC236}">
                <a16:creationId xmlns:a16="http://schemas.microsoft.com/office/drawing/2014/main" id="{66C5AB2C-D691-9849-BDBB-E7E6DFBD91C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1"/>
                </a:solidFill>
              </a:rPr>
              <a:t>©2024 Visa. All rights reserved. Visa Confidential</a:t>
            </a:r>
          </a:p>
        </p:txBody>
      </p:sp>
      <p:sp>
        <p:nvSpPr>
          <p:cNvPr id="11" name="TextBox 10">
            <a:extLst>
              <a:ext uri="{FF2B5EF4-FFF2-40B4-BE49-F238E27FC236}">
                <a16:creationId xmlns:a16="http://schemas.microsoft.com/office/drawing/2014/main" id="{DBAB3BF8-5AE5-EB46-8B57-998DACED1EF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1"/>
                </a:solidFill>
              </a:rPr>
              <a:pPr algn="r"/>
              <a:t>‹#›</a:t>
            </a:fld>
            <a:endParaRPr lang="en-US" sz="600">
              <a:solidFill>
                <a:schemeClr val="bg1"/>
              </a:solidFill>
            </a:endParaRPr>
          </a:p>
        </p:txBody>
      </p:sp>
    </p:spTree>
    <p:extLst>
      <p:ext uri="{BB962C8B-B14F-4D97-AF65-F5344CB8AC3E}">
        <p14:creationId xmlns:p14="http://schemas.microsoft.com/office/powerpoint/2010/main" val="4005524063"/>
      </p:ext>
    </p:extLst>
  </p:cSld>
  <p:clrMapOvr>
    <a:masterClrMapping/>
  </p:clrMapOvr>
  <p:hf sldNum="0" hdr="0" dt="0"/>
  <p:extLst>
    <p:ext uri="{DCECCB84-F9BA-43D5-87BE-67443E8EF086}">
      <p15:sldGuideLst xmlns:p15="http://schemas.microsoft.com/office/powerpoint/2012/main">
        <p15:guide id="1" orient="horz" pos="132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Slide­ - Light Photo">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76AED2-1CFF-4BDE-9E1E-69CBC3EB080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81596"/>
          </a:xfrm>
          <a:prstGeom prst="rect">
            <a:avLst/>
          </a:prstGeom>
        </p:spPr>
      </p:pic>
      <p:pic>
        <p:nvPicPr>
          <p:cNvPr id="15" name="Picture 14">
            <a:extLst>
              <a:ext uri="{FF2B5EF4-FFF2-40B4-BE49-F238E27FC236}">
                <a16:creationId xmlns:a16="http://schemas.microsoft.com/office/drawing/2014/main" id="{54848DAD-A1C5-BA4C-9B67-B4FD8714D28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18" name="Title Placeholder 1">
            <a:extLst>
              <a:ext uri="{FF2B5EF4-FFF2-40B4-BE49-F238E27FC236}">
                <a16:creationId xmlns:a16="http://schemas.microsoft.com/office/drawing/2014/main" id="{7F36E9A5-B20B-9240-BE59-A48AFE097B74}"/>
              </a:ext>
            </a:extLst>
          </p:cNvPr>
          <p:cNvSpPr>
            <a:spLocks noGrp="1"/>
          </p:cNvSpPr>
          <p:nvPr>
            <p:ph type="title" hasCustomPrompt="1"/>
          </p:nvPr>
        </p:nvSpPr>
        <p:spPr>
          <a:xfrm>
            <a:off x="614173" y="1610833"/>
            <a:ext cx="5481827"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20" name="Text Placeholder 2">
            <a:extLst>
              <a:ext uri="{FF2B5EF4-FFF2-40B4-BE49-F238E27FC236}">
                <a16:creationId xmlns:a16="http://schemas.microsoft.com/office/drawing/2014/main" id="{6856474F-DB99-E44D-BFE6-6C67698BAD78}"/>
              </a:ext>
            </a:extLst>
          </p:cNvPr>
          <p:cNvSpPr>
            <a:spLocks noGrp="1"/>
          </p:cNvSpPr>
          <p:nvPr>
            <p:ph type="body" sz="quarter" idx="10" hasCustomPrompt="1"/>
          </p:nvPr>
        </p:nvSpPr>
        <p:spPr>
          <a:xfrm>
            <a:off x="614173" y="2647860"/>
            <a:ext cx="5481826"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9" name="Picture 8" descr="Background pattern, rectangle&#10;&#10;Description automatically generated">
            <a:extLst>
              <a:ext uri="{FF2B5EF4-FFF2-40B4-BE49-F238E27FC236}">
                <a16:creationId xmlns:a16="http://schemas.microsoft.com/office/drawing/2014/main" id="{03B21D41-9026-49AE-9F0C-C3635D6835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10" name="TextBox 9">
            <a:extLst>
              <a:ext uri="{FF2B5EF4-FFF2-40B4-BE49-F238E27FC236}">
                <a16:creationId xmlns:a16="http://schemas.microsoft.com/office/drawing/2014/main" id="{F9560AEA-675B-0747-9C5B-DBF5C5D4574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2475C2A6-77D3-EE48-B7DC-5AD197DBE1D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534693095"/>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Slide­ - Animated">
    <p:bg>
      <p:bgPr>
        <a:solidFill>
          <a:srgbClr val="F3F3F3"/>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80FA535-D4AF-42CF-9E01-4C837F26F463}"/>
              </a:ext>
            </a:extLst>
          </p:cNvPr>
          <p:cNvGraphicFramePr>
            <a:graphicFrameLocks noChangeAspect="1"/>
          </p:cNvGraphicFramePr>
          <p:nvPr>
            <p:custDataLst>
              <p:tags r:id="rId1"/>
            </p:custDataLst>
            <p:extLst>
              <p:ext uri="{D42A27DB-BD31-4B8C-83A1-F6EECF244321}">
                <p14:modId xmlns:p14="http://schemas.microsoft.com/office/powerpoint/2010/main" val="33601487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2" imgH="378" progId="TCLayout.ActiveDocument.1">
                  <p:embed/>
                </p:oleObj>
              </mc:Choice>
              <mc:Fallback>
                <p:oleObj name="think-cell Slide" r:id="rId5" imgW="382" imgH="378" progId="TCLayout.ActiveDocument.1">
                  <p:embed/>
                  <p:pic>
                    <p:nvPicPr>
                      <p:cNvPr id="4" name="Object 3" hidden="1">
                        <a:extLst>
                          <a:ext uri="{FF2B5EF4-FFF2-40B4-BE49-F238E27FC236}">
                            <a16:creationId xmlns:a16="http://schemas.microsoft.com/office/drawing/2014/main" id="{A80FA535-D4AF-42CF-9E01-4C837F26F46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0A6D42A5-3782-4C2C-9F77-15CD87FBF908}"/>
              </a:ext>
            </a:extLst>
          </p:cNvPr>
          <p:cNvSpPr/>
          <p:nvPr/>
        </p:nvSpPr>
        <p:spPr>
          <a:xfrm>
            <a:off x="534954" y="6210300"/>
            <a:ext cx="627274" cy="270932"/>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ver animation" descr="Cover animation">
            <a:extLst>
              <a:ext uri="{FF2B5EF4-FFF2-40B4-BE49-F238E27FC236}">
                <a16:creationId xmlns:a16="http://schemas.microsoft.com/office/drawing/2014/main" id="{7FC1DE2B-DAD6-47AB-9CB9-E8506337D6AE}"/>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6522783" y="0"/>
            <a:ext cx="5669217" cy="6823913"/>
          </a:xfrm>
          <a:prstGeom prst="rect">
            <a:avLst/>
          </a:prstGeom>
        </p:spPr>
      </p:pic>
      <p:sp>
        <p:nvSpPr>
          <p:cNvPr id="14" name="Title Placeholder 1">
            <a:extLst>
              <a:ext uri="{FF2B5EF4-FFF2-40B4-BE49-F238E27FC236}">
                <a16:creationId xmlns:a16="http://schemas.microsoft.com/office/drawing/2014/main" id="{9F72CCA6-9EE3-C247-B43B-2AA3A4865DDE}"/>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5" name="Text Placeholder 2">
            <a:extLst>
              <a:ext uri="{FF2B5EF4-FFF2-40B4-BE49-F238E27FC236}">
                <a16:creationId xmlns:a16="http://schemas.microsoft.com/office/drawing/2014/main" id="{4292D8FE-1B47-1448-BFAB-BD805161A955}"/>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C9F79052-C88A-1048-8CED-1033FB84B149}"/>
              </a:ext>
            </a:extLst>
          </p:cNvPr>
          <p:cNvPicPr>
            <a:picLocks noChangeAspect="1"/>
          </p:cNvPicPr>
          <p:nvPr/>
        </p:nvPicPr>
        <p:blipFill>
          <a:blip r:embed="rId8"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pic>
        <p:nvPicPr>
          <p:cNvPr id="8" name="Picture 7" descr="Background pattern, rectangle&#10;&#10;Description automatically generated">
            <a:extLst>
              <a:ext uri="{FF2B5EF4-FFF2-40B4-BE49-F238E27FC236}">
                <a16:creationId xmlns:a16="http://schemas.microsoft.com/office/drawing/2014/main" id="{ED388E55-55D7-5C40-ADE9-5CEA3FE4221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9" name="TextBox 8">
            <a:extLst>
              <a:ext uri="{FF2B5EF4-FFF2-40B4-BE49-F238E27FC236}">
                <a16:creationId xmlns:a16="http://schemas.microsoft.com/office/drawing/2014/main" id="{0199D746-2464-FD49-84E3-654E4F57AC0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5386940F-7C28-224B-98AB-1812886ABDC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09168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4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hf sldNum="0" hdr="0" dt="0"/>
  <p:extLst>
    <p:ext uri="{DCECCB84-F9BA-43D5-87BE-67443E8EF086}">
      <p15:sldGuideLst xmlns:p15="http://schemas.microsoft.com/office/powerpoint/2012/main">
        <p15:guide id="1" orient="horz" pos="132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Slide­ - Cut Out Photo 1">
    <p:bg>
      <p:bgPr>
        <a:solidFill>
          <a:schemeClr val="bg1"/>
        </a:solidFill>
        <a:effectLst/>
      </p:bgPr>
    </p:bg>
    <p:spTree>
      <p:nvGrpSpPr>
        <p:cNvPr id="1" name=""/>
        <p:cNvGrpSpPr/>
        <p:nvPr/>
      </p:nvGrpSpPr>
      <p:grpSpPr>
        <a:xfrm>
          <a:off x="0" y="0"/>
          <a:ext cx="0" cy="0"/>
          <a:chOff x="0" y="0"/>
          <a:chExt cx="0" cy="0"/>
        </a:xfrm>
      </p:grpSpPr>
      <p:pic>
        <p:nvPicPr>
          <p:cNvPr id="16" name="Picture 15" descr="Background pattern, rectangle&#10;&#10;Description automatically generated">
            <a:extLst>
              <a:ext uri="{FF2B5EF4-FFF2-40B4-BE49-F238E27FC236}">
                <a16:creationId xmlns:a16="http://schemas.microsoft.com/office/drawing/2014/main" id="{B0E12C26-1E94-CB42-8023-58210ADC5F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8" name="Picture 7">
            <a:extLst>
              <a:ext uri="{FF2B5EF4-FFF2-40B4-BE49-F238E27FC236}">
                <a16:creationId xmlns:a16="http://schemas.microsoft.com/office/drawing/2014/main" id="{223FB5CC-A908-C349-A4A1-3544609E2CE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sp>
        <p:nvSpPr>
          <p:cNvPr id="11" name="Title Placeholder 1">
            <a:extLst>
              <a:ext uri="{FF2B5EF4-FFF2-40B4-BE49-F238E27FC236}">
                <a16:creationId xmlns:a16="http://schemas.microsoft.com/office/drawing/2014/main" id="{B8B5B4A7-F017-C24F-89BE-552CF18DD54C}"/>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2" name="Text Placeholder 2">
            <a:extLst>
              <a:ext uri="{FF2B5EF4-FFF2-40B4-BE49-F238E27FC236}">
                <a16:creationId xmlns:a16="http://schemas.microsoft.com/office/drawing/2014/main" id="{A9F4E330-F8C7-B84B-AAAB-64D4D5BB75FD}"/>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9" name="Picture 18" descr="A person wearing a hat&#10;&#10;Description automatically generated with low confidence">
            <a:extLst>
              <a:ext uri="{FF2B5EF4-FFF2-40B4-BE49-F238E27FC236}">
                <a16:creationId xmlns:a16="http://schemas.microsoft.com/office/drawing/2014/main" id="{FC0D15E3-B337-0549-B525-3F77087FC50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231405" y="208974"/>
            <a:ext cx="3774637" cy="6649026"/>
          </a:xfrm>
          <a:prstGeom prst="rect">
            <a:avLst/>
          </a:prstGeom>
        </p:spPr>
      </p:pic>
      <p:sp>
        <p:nvSpPr>
          <p:cNvPr id="10" name="TextBox 9">
            <a:extLst>
              <a:ext uri="{FF2B5EF4-FFF2-40B4-BE49-F238E27FC236}">
                <a16:creationId xmlns:a16="http://schemas.microsoft.com/office/drawing/2014/main" id="{8C070F02-578B-3443-B637-00D27509AA5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C97C0451-24A4-DD41-B323-03E7C37034A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
            <a:extLst>
              <a:ext uri="{FF2B5EF4-FFF2-40B4-BE49-F238E27FC236}">
                <a16:creationId xmlns:a16="http://schemas.microsoft.com/office/drawing/2014/main" id="{1E1F78A4-DBDB-4267-92AD-FFB06CFE32B1}"/>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4796389"/>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Slide­ - Cut Out Photo 2">
    <p:bg>
      <p:bgPr>
        <a:solidFill>
          <a:schemeClr val="bg1"/>
        </a:solidFill>
        <a:effectLst/>
      </p:bgPr>
    </p:bg>
    <p:spTree>
      <p:nvGrpSpPr>
        <p:cNvPr id="1" name=""/>
        <p:cNvGrpSpPr/>
        <p:nvPr/>
      </p:nvGrpSpPr>
      <p:grpSpPr>
        <a:xfrm>
          <a:off x="0" y="0"/>
          <a:ext cx="0" cy="0"/>
          <a:chOff x="0" y="0"/>
          <a:chExt cx="0" cy="0"/>
        </a:xfrm>
      </p:grpSpPr>
      <p:pic>
        <p:nvPicPr>
          <p:cNvPr id="19" name="Picture 18" descr="Background pattern, rectangle&#10;&#10;Description automatically generated">
            <a:extLst>
              <a:ext uri="{FF2B5EF4-FFF2-40B4-BE49-F238E27FC236}">
                <a16:creationId xmlns:a16="http://schemas.microsoft.com/office/drawing/2014/main" id="{BFEC35DF-7B4B-3640-B202-6D0D3C8927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sp>
        <p:nvSpPr>
          <p:cNvPr id="12" name="Title Placeholder 1">
            <a:extLst>
              <a:ext uri="{FF2B5EF4-FFF2-40B4-BE49-F238E27FC236}">
                <a16:creationId xmlns:a16="http://schemas.microsoft.com/office/drawing/2014/main" id="{729A6456-0C45-5243-BC7D-3EBF863AFD56}"/>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4" name="Text Placeholder 2">
            <a:extLst>
              <a:ext uri="{FF2B5EF4-FFF2-40B4-BE49-F238E27FC236}">
                <a16:creationId xmlns:a16="http://schemas.microsoft.com/office/drawing/2014/main" id="{A9DAEB0D-D158-EE40-8A18-ED68A560B45E}"/>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41F67C15-23BB-C34D-984B-365C6144B85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pic>
        <p:nvPicPr>
          <p:cNvPr id="20" name="Picture 19">
            <a:extLst>
              <a:ext uri="{FF2B5EF4-FFF2-40B4-BE49-F238E27FC236}">
                <a16:creationId xmlns:a16="http://schemas.microsoft.com/office/drawing/2014/main" id="{21264048-8683-B04A-BE92-365764B758F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286920" y="296944"/>
            <a:ext cx="3898532" cy="6180056"/>
          </a:xfrm>
          <a:prstGeom prst="rect">
            <a:avLst/>
          </a:prstGeom>
        </p:spPr>
      </p:pic>
      <p:sp>
        <p:nvSpPr>
          <p:cNvPr id="9" name="TextBox 8">
            <a:extLst>
              <a:ext uri="{FF2B5EF4-FFF2-40B4-BE49-F238E27FC236}">
                <a16:creationId xmlns:a16="http://schemas.microsoft.com/office/drawing/2014/main" id="{72F55B74-8AE2-2F4C-A8CC-7002F18140F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F964E4DA-CF8C-5245-BEE4-F59B1938DEC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10">
            <a:extLst>
              <a:ext uri="{FF2B5EF4-FFF2-40B4-BE49-F238E27FC236}">
                <a16:creationId xmlns:a16="http://schemas.microsoft.com/office/drawing/2014/main" id="{886C8F39-AC74-4106-A1AE-01B8F6D9634C}"/>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9124740"/>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Slide­ - Cut Out Photo 3">
    <p:bg>
      <p:bgPr>
        <a:solidFill>
          <a:schemeClr val="bg1"/>
        </a:solidFill>
        <a:effectLst/>
      </p:bgPr>
    </p:bg>
    <p:spTree>
      <p:nvGrpSpPr>
        <p:cNvPr id="1" name=""/>
        <p:cNvGrpSpPr/>
        <p:nvPr/>
      </p:nvGrpSpPr>
      <p:grpSpPr>
        <a:xfrm>
          <a:off x="0" y="0"/>
          <a:ext cx="0" cy="0"/>
          <a:chOff x="0" y="0"/>
          <a:chExt cx="0" cy="0"/>
        </a:xfrm>
      </p:grpSpPr>
      <p:pic>
        <p:nvPicPr>
          <p:cNvPr id="21" name="Picture 20" descr="Background pattern, rectangle&#10;&#10;Description automatically generated">
            <a:extLst>
              <a:ext uri="{FF2B5EF4-FFF2-40B4-BE49-F238E27FC236}">
                <a16:creationId xmlns:a16="http://schemas.microsoft.com/office/drawing/2014/main" id="{E8930F7D-FC4C-B545-BF55-6C2F96ED1D7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22" name="Picture 21" descr="A person holding a phone&#10;&#10;Description automatically generated with medium confidence">
            <a:extLst>
              <a:ext uri="{FF2B5EF4-FFF2-40B4-BE49-F238E27FC236}">
                <a16:creationId xmlns:a16="http://schemas.microsoft.com/office/drawing/2014/main" id="{7CF29D7B-D274-A24D-9456-1D142F993F1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111528" y="734453"/>
            <a:ext cx="3702286" cy="6123547"/>
          </a:xfrm>
          <a:prstGeom prst="rect">
            <a:avLst/>
          </a:prstGeom>
        </p:spPr>
      </p:pic>
      <p:sp>
        <p:nvSpPr>
          <p:cNvPr id="16" name="Title Placeholder 1">
            <a:extLst>
              <a:ext uri="{FF2B5EF4-FFF2-40B4-BE49-F238E27FC236}">
                <a16:creationId xmlns:a16="http://schemas.microsoft.com/office/drawing/2014/main" id="{A4B0D38C-5191-2A46-A65F-EB152D0EE137}"/>
              </a:ext>
            </a:extLst>
          </p:cNvPr>
          <p:cNvSpPr>
            <a:spLocks noGrp="1"/>
          </p:cNvSpPr>
          <p:nvPr>
            <p:ph type="title" hasCustomPrompt="1"/>
          </p:nvPr>
        </p:nvSpPr>
        <p:spPr>
          <a:xfrm>
            <a:off x="609600" y="1610833"/>
            <a:ext cx="5486400"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7" name="Text Placeholder 2">
            <a:extLst>
              <a:ext uri="{FF2B5EF4-FFF2-40B4-BE49-F238E27FC236}">
                <a16:creationId xmlns:a16="http://schemas.microsoft.com/office/drawing/2014/main" id="{AFAD9EF4-BFE4-544D-89ED-637CA0828522}"/>
              </a:ext>
            </a:extLst>
          </p:cNvPr>
          <p:cNvSpPr>
            <a:spLocks noGrp="1"/>
          </p:cNvSpPr>
          <p:nvPr>
            <p:ph type="body" sz="quarter" idx="10" hasCustomPrompt="1"/>
          </p:nvPr>
        </p:nvSpPr>
        <p:spPr>
          <a:xfrm>
            <a:off x="609599" y="2647860"/>
            <a:ext cx="5486399"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8" name="Picture 17">
            <a:extLst>
              <a:ext uri="{FF2B5EF4-FFF2-40B4-BE49-F238E27FC236}">
                <a16:creationId xmlns:a16="http://schemas.microsoft.com/office/drawing/2014/main" id="{EEF24CA7-7CB8-2447-9C3C-B88313F9FBC1}"/>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534953" y="385590"/>
            <a:ext cx="836212" cy="270932"/>
          </a:xfrm>
          <a:prstGeom prst="rect">
            <a:avLst/>
          </a:prstGeom>
        </p:spPr>
      </p:pic>
      <p:pic>
        <p:nvPicPr>
          <p:cNvPr id="23" name="Picture 22" descr="A picture containing person, dog&#10;&#10;Description automatically generated">
            <a:extLst>
              <a:ext uri="{FF2B5EF4-FFF2-40B4-BE49-F238E27FC236}">
                <a16:creationId xmlns:a16="http://schemas.microsoft.com/office/drawing/2014/main" id="{30F7D106-CE35-E242-B8C0-5B06D3A2CE6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07833" y="3909462"/>
            <a:ext cx="2726676" cy="2781331"/>
          </a:xfrm>
          <a:prstGeom prst="rect">
            <a:avLst/>
          </a:prstGeom>
        </p:spPr>
      </p:pic>
      <p:sp>
        <p:nvSpPr>
          <p:cNvPr id="10" name="TextBox 9">
            <a:extLst>
              <a:ext uri="{FF2B5EF4-FFF2-40B4-BE49-F238E27FC236}">
                <a16:creationId xmlns:a16="http://schemas.microsoft.com/office/drawing/2014/main" id="{81094A0A-76A3-1B45-9EF1-EF4320A30CC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63F4E884-A953-F146-98F1-8B4C5B6833E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FA3DEAE8-4A72-4BCE-B4E2-12326ADEF205}"/>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2233044"/>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3_Title Slide­ - Light Photo">
    <p:bg>
      <p:bgPr>
        <a:solidFill>
          <a:schemeClr val="bg1"/>
        </a:solidFill>
        <a:effectLst/>
      </p:bgPr>
    </p:bg>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73708F72-9177-1C4A-B014-F0C6B19AB492}"/>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0" name="Text Placeholder 2">
            <a:extLst>
              <a:ext uri="{FF2B5EF4-FFF2-40B4-BE49-F238E27FC236}">
                <a16:creationId xmlns:a16="http://schemas.microsoft.com/office/drawing/2014/main" id="{9C3D2448-008D-704E-B888-D8E863B403B5}"/>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1" name="Picture 10">
            <a:extLst>
              <a:ext uri="{FF2B5EF4-FFF2-40B4-BE49-F238E27FC236}">
                <a16:creationId xmlns:a16="http://schemas.microsoft.com/office/drawing/2014/main" id="{03EB1792-DD80-214E-9375-EE70AE1BB6B4}"/>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sp>
        <p:nvSpPr>
          <p:cNvPr id="7" name="TextBox 6">
            <a:extLst>
              <a:ext uri="{FF2B5EF4-FFF2-40B4-BE49-F238E27FC236}">
                <a16:creationId xmlns:a16="http://schemas.microsoft.com/office/drawing/2014/main" id="{006F69B3-EAF8-AD4A-A506-57425CC3FBBF}"/>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64D4F06E-0767-9446-A975-422A8E49DAA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13B89775-FC9C-4A6C-8F15-A47A5CCABCA3}"/>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3763525"/>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Slide­ - Big Type - with Icon">
    <p:bg>
      <p:bgPr>
        <a:solidFill>
          <a:schemeClr val="accent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76C857-6C05-8E4F-89DE-4C6A9CEA50B0}"/>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4" name="Title Placeholder 1">
            <a:extLst>
              <a:ext uri="{FF2B5EF4-FFF2-40B4-BE49-F238E27FC236}">
                <a16:creationId xmlns:a16="http://schemas.microsoft.com/office/drawing/2014/main" id="{B4CD84E1-A716-784A-BEDC-3F776D13ECA9}"/>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C5F9A24A-091B-1847-A8CD-FA05E6DF03B4}"/>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8" name="Picture Placeholder 6">
            <a:extLst>
              <a:ext uri="{FF2B5EF4-FFF2-40B4-BE49-F238E27FC236}">
                <a16:creationId xmlns:a16="http://schemas.microsoft.com/office/drawing/2014/main" id="{8FA1B8AC-487C-49C6-B84A-CD69B74EDED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08008" y="3835908"/>
            <a:ext cx="2374392" cy="2374392"/>
          </a:xfrm>
          <a:prstGeom prst="rect">
            <a:avLst/>
          </a:prstGeom>
        </p:spPr>
      </p:pic>
      <p:sp>
        <p:nvSpPr>
          <p:cNvPr id="9" name="TextBox 8">
            <a:extLst>
              <a:ext uri="{FF2B5EF4-FFF2-40B4-BE49-F238E27FC236}">
                <a16:creationId xmlns:a16="http://schemas.microsoft.com/office/drawing/2014/main" id="{6D319C69-C7DB-B842-A288-4B78C966A26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1894403A-163E-2F49-B354-92394604048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195599033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Slide­ - Big Type">
    <p:bg>
      <p:bgPr>
        <a:solidFill>
          <a:schemeClr val="accent1"/>
        </a:solidFill>
        <a:effectLst/>
      </p:bgPr>
    </p:bg>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FFAEF6FF-624F-F941-8333-F016E751BE8D}"/>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4" name="Text Placeholder 2">
            <a:extLst>
              <a:ext uri="{FF2B5EF4-FFF2-40B4-BE49-F238E27FC236}">
                <a16:creationId xmlns:a16="http://schemas.microsoft.com/office/drawing/2014/main" id="{CE27E99B-5241-0942-B27C-8DC37A0E3488}"/>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D8F6A2D3-237C-B142-BB6C-D1D674B692C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8" name="TextBox 7">
            <a:extLst>
              <a:ext uri="{FF2B5EF4-FFF2-40B4-BE49-F238E27FC236}">
                <a16:creationId xmlns:a16="http://schemas.microsoft.com/office/drawing/2014/main" id="{FE83F0A4-A2E0-234F-9735-E801C509932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955DD0A7-9B3F-B445-B3E3-DCBA18FD69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366479052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_Title Slide­ - Light Photo">
    <p:bg>
      <p:bgPr>
        <a:solidFill>
          <a:schemeClr val="bg1"/>
        </a:solidFill>
        <a:effectLst/>
      </p:bgPr>
    </p:bg>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73708F72-9177-1C4A-B014-F0C6B19AB492}"/>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0" name="Text Placeholder 2">
            <a:extLst>
              <a:ext uri="{FF2B5EF4-FFF2-40B4-BE49-F238E27FC236}">
                <a16:creationId xmlns:a16="http://schemas.microsoft.com/office/drawing/2014/main" id="{9C3D2448-008D-704E-B888-D8E863B403B5}"/>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1" name="Picture 10">
            <a:extLst>
              <a:ext uri="{FF2B5EF4-FFF2-40B4-BE49-F238E27FC236}">
                <a16:creationId xmlns:a16="http://schemas.microsoft.com/office/drawing/2014/main" id="{03EB1792-DD80-214E-9375-EE70AE1BB6B4}"/>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sp>
        <p:nvSpPr>
          <p:cNvPr id="8" name="TextBox 7">
            <a:extLst>
              <a:ext uri="{FF2B5EF4-FFF2-40B4-BE49-F238E27FC236}">
                <a16:creationId xmlns:a16="http://schemas.microsoft.com/office/drawing/2014/main" id="{64D4F06E-0767-9446-A975-422A8E49DAA1}"/>
              </a:ext>
            </a:extLst>
          </p:cNvPr>
          <p:cNvSpPr txBox="1"/>
          <p:nvPr/>
        </p:nvSpPr>
        <p:spPr>
          <a:xfrm>
            <a:off x="11377692" y="6577436"/>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13B89775-FC9C-4A6C-8F15-A47A5CCABCA3}"/>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3441506"/>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Slide­ - Big Type - VBM+Symbol">
    <p:bg>
      <p:bgPr>
        <a:solidFill>
          <a:schemeClr val="bg1"/>
        </a:solidFill>
        <a:effectLst/>
      </p:bgPr>
    </p:bg>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653EF4D2-FA1F-824F-9159-013422D099C2}"/>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accent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9D0E9125-603C-FE4B-9FE5-B2CDA2CFBDDF}"/>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A75FF374-CE84-874F-AD2F-DEC1ADE14B1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7" name="TextBox 6">
            <a:extLst>
              <a:ext uri="{FF2B5EF4-FFF2-40B4-BE49-F238E27FC236}">
                <a16:creationId xmlns:a16="http://schemas.microsoft.com/office/drawing/2014/main" id="{20F52965-CEEE-2C41-AD99-92F2BDAE802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ADE4A174-513B-AF43-8972-1BF7BACDE2E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
            <a:extLst>
              <a:ext uri="{FF2B5EF4-FFF2-40B4-BE49-F238E27FC236}">
                <a16:creationId xmlns:a16="http://schemas.microsoft.com/office/drawing/2014/main" id="{BA533885-FB97-4BC6-993A-9DC5563047FB}"/>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048115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0" name="Title Placeholder 1">
            <a:extLst>
              <a:ext uri="{FF2B5EF4-FFF2-40B4-BE49-F238E27FC236}">
                <a16:creationId xmlns:a16="http://schemas.microsoft.com/office/drawing/2014/main" id="{4B023C5D-F5CC-44FA-834F-43851B9A1016}"/>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F43EE40-5826-477B-BEEF-B50E81BADC3B}"/>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4D3463FD-6F8E-41D2-B867-102704C5E9FC}"/>
              </a:ext>
            </a:extLst>
          </p:cNvPr>
          <p:cNvCxnSpPr>
            <a:cxnSpLocks/>
          </p:cNvCxnSpPr>
          <p:nvPr/>
        </p:nvCxnSpPr>
        <p:spPr>
          <a:xfrm>
            <a:off x="6096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A843B257-7F12-4633-9525-3B6D2C5C2918}"/>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30" name="Straight Connector 29">
            <a:extLst>
              <a:ext uri="{FF2B5EF4-FFF2-40B4-BE49-F238E27FC236}">
                <a16:creationId xmlns:a16="http://schemas.microsoft.com/office/drawing/2014/main" id="{1884D96D-3DE4-40B0-90D8-B5918CF1D0E8}"/>
              </a:ext>
            </a:extLst>
          </p:cNvPr>
          <p:cNvCxnSpPr>
            <a:cxnSpLocks/>
          </p:cNvCxnSpPr>
          <p:nvPr/>
        </p:nvCxnSpPr>
        <p:spPr>
          <a:xfrm>
            <a:off x="3454400" y="2521444"/>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2">
            <a:extLst>
              <a:ext uri="{FF2B5EF4-FFF2-40B4-BE49-F238E27FC236}">
                <a16:creationId xmlns:a16="http://schemas.microsoft.com/office/drawing/2014/main" id="{65176D7D-6355-4FF3-9137-FC5B3D8B657E}"/>
              </a:ext>
            </a:extLst>
          </p:cNvPr>
          <p:cNvSpPr>
            <a:spLocks noGrp="1"/>
          </p:cNvSpPr>
          <p:nvPr>
            <p:ph type="body" sz="quarter" idx="14" hasCustomPrompt="1"/>
          </p:nvPr>
        </p:nvSpPr>
        <p:spPr>
          <a:xfrm>
            <a:off x="6295426"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35" name="Text Placeholder 2">
            <a:extLst>
              <a:ext uri="{FF2B5EF4-FFF2-40B4-BE49-F238E27FC236}">
                <a16:creationId xmlns:a16="http://schemas.microsoft.com/office/drawing/2014/main" id="{87B4ED28-009B-4D27-8603-E737D3353DF0}"/>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36" name="Straight Connector 35">
            <a:extLst>
              <a:ext uri="{FF2B5EF4-FFF2-40B4-BE49-F238E27FC236}">
                <a16:creationId xmlns:a16="http://schemas.microsoft.com/office/drawing/2014/main" id="{E2F40EFA-7CFE-412F-9670-84A0FD0AAAD2}"/>
              </a:ext>
            </a:extLst>
          </p:cNvPr>
          <p:cNvCxnSpPr>
            <a:cxnSpLocks/>
          </p:cNvCxnSpPr>
          <p:nvPr/>
        </p:nvCxnSpPr>
        <p:spPr>
          <a:xfrm>
            <a:off x="90932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B0EAEBC3-D403-4863-B94C-5BA28D11A20E}"/>
              </a:ext>
            </a:extLst>
          </p:cNvPr>
          <p:cNvSpPr>
            <a:spLocks noGrp="1"/>
          </p:cNvSpPr>
          <p:nvPr>
            <p:ph type="body" sz="quarter" idx="18" hasCustomPrompt="1"/>
          </p:nvPr>
        </p:nvSpPr>
        <p:spPr>
          <a:xfrm>
            <a:off x="6096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5</a:t>
            </a:r>
          </a:p>
        </p:txBody>
      </p:sp>
      <p:cxnSp>
        <p:nvCxnSpPr>
          <p:cNvPr id="39" name="Straight Connector 38">
            <a:extLst>
              <a:ext uri="{FF2B5EF4-FFF2-40B4-BE49-F238E27FC236}">
                <a16:creationId xmlns:a16="http://schemas.microsoft.com/office/drawing/2014/main" id="{F0BF9787-757D-4D4A-9D39-36E4F20150F8}"/>
              </a:ext>
            </a:extLst>
          </p:cNvPr>
          <p:cNvCxnSpPr>
            <a:cxnSpLocks/>
          </p:cNvCxnSpPr>
          <p:nvPr/>
        </p:nvCxnSpPr>
        <p:spPr>
          <a:xfrm>
            <a:off x="6096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a16="http://schemas.microsoft.com/office/drawing/2014/main" id="{B39AED03-861E-49F5-9486-9875D7F32529}"/>
              </a:ext>
            </a:extLst>
          </p:cNvPr>
          <p:cNvSpPr>
            <a:spLocks noGrp="1"/>
          </p:cNvSpPr>
          <p:nvPr>
            <p:ph type="body" sz="quarter" idx="20" hasCustomPrompt="1"/>
          </p:nvPr>
        </p:nvSpPr>
        <p:spPr>
          <a:xfrm>
            <a:off x="3454400" y="3962591"/>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6</a:t>
            </a:r>
          </a:p>
        </p:txBody>
      </p:sp>
      <p:cxnSp>
        <p:nvCxnSpPr>
          <p:cNvPr id="42" name="Straight Connector 41">
            <a:extLst>
              <a:ext uri="{FF2B5EF4-FFF2-40B4-BE49-F238E27FC236}">
                <a16:creationId xmlns:a16="http://schemas.microsoft.com/office/drawing/2014/main" id="{C6A4D639-35EE-4A75-9D5D-F5D68D810241}"/>
              </a:ext>
            </a:extLst>
          </p:cNvPr>
          <p:cNvCxnSpPr>
            <a:cxnSpLocks/>
          </p:cNvCxnSpPr>
          <p:nvPr/>
        </p:nvCxnSpPr>
        <p:spPr>
          <a:xfrm>
            <a:off x="3454400" y="4916821"/>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C191B399-15E8-4E18-95CE-9D88E07F669A}"/>
              </a:ext>
            </a:extLst>
          </p:cNvPr>
          <p:cNvSpPr>
            <a:spLocks noGrp="1"/>
          </p:cNvSpPr>
          <p:nvPr>
            <p:ph type="body" sz="quarter" idx="22" hasCustomPrompt="1"/>
          </p:nvPr>
        </p:nvSpPr>
        <p:spPr>
          <a:xfrm>
            <a:off x="6295423"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7</a:t>
            </a:r>
          </a:p>
        </p:txBody>
      </p:sp>
      <p:cxnSp>
        <p:nvCxnSpPr>
          <p:cNvPr id="45" name="Straight Connector 44">
            <a:extLst>
              <a:ext uri="{FF2B5EF4-FFF2-40B4-BE49-F238E27FC236}">
                <a16:creationId xmlns:a16="http://schemas.microsoft.com/office/drawing/2014/main" id="{A9BE4E74-7BEC-498B-AB83-0C7C20ED890A}"/>
              </a:ext>
            </a:extLst>
          </p:cNvPr>
          <p:cNvCxnSpPr>
            <a:cxnSpLocks/>
          </p:cNvCxnSpPr>
          <p:nvPr/>
        </p:nvCxnSpPr>
        <p:spPr>
          <a:xfrm>
            <a:off x="6295423"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 Placeholder 2">
            <a:extLst>
              <a:ext uri="{FF2B5EF4-FFF2-40B4-BE49-F238E27FC236}">
                <a16:creationId xmlns:a16="http://schemas.microsoft.com/office/drawing/2014/main" id="{092CC6EC-3B35-4B15-8ECF-71827B4F7973}"/>
              </a:ext>
            </a:extLst>
          </p:cNvPr>
          <p:cNvSpPr>
            <a:spLocks noGrp="1"/>
          </p:cNvSpPr>
          <p:nvPr>
            <p:ph type="body" sz="quarter" idx="24" hasCustomPrompt="1"/>
          </p:nvPr>
        </p:nvSpPr>
        <p:spPr>
          <a:xfrm>
            <a:off x="90932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8</a:t>
            </a:r>
          </a:p>
        </p:txBody>
      </p:sp>
      <p:cxnSp>
        <p:nvCxnSpPr>
          <p:cNvPr id="48" name="Straight Connector 47">
            <a:extLst>
              <a:ext uri="{FF2B5EF4-FFF2-40B4-BE49-F238E27FC236}">
                <a16:creationId xmlns:a16="http://schemas.microsoft.com/office/drawing/2014/main" id="{CA28FED9-B6B8-4348-BFC2-E292A6FB0FCF}"/>
              </a:ext>
            </a:extLst>
          </p:cNvPr>
          <p:cNvCxnSpPr>
            <a:cxnSpLocks/>
          </p:cNvCxnSpPr>
          <p:nvPr/>
        </p:nvCxnSpPr>
        <p:spPr>
          <a:xfrm>
            <a:off x="90932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11899807-858E-4003-8BDF-4015E542845B}"/>
              </a:ext>
            </a:extLst>
          </p:cNvPr>
          <p:cNvSpPr>
            <a:spLocks noGrp="1"/>
          </p:cNvSpPr>
          <p:nvPr>
            <p:ph sz="quarter" idx="33"/>
          </p:nvPr>
        </p:nvSpPr>
        <p:spPr>
          <a:xfrm>
            <a:off x="609600" y="2643202"/>
            <a:ext cx="247828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6" name="Content Placeholder 2">
            <a:extLst>
              <a:ext uri="{FF2B5EF4-FFF2-40B4-BE49-F238E27FC236}">
                <a16:creationId xmlns:a16="http://schemas.microsoft.com/office/drawing/2014/main" id="{8713D4C8-925C-4E15-9DF9-AB425817C32B}"/>
              </a:ext>
            </a:extLst>
          </p:cNvPr>
          <p:cNvSpPr>
            <a:spLocks noGrp="1"/>
          </p:cNvSpPr>
          <p:nvPr>
            <p:ph sz="quarter" idx="34"/>
          </p:nvPr>
        </p:nvSpPr>
        <p:spPr>
          <a:xfrm>
            <a:off x="3454400" y="2643208"/>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7" name="Content Placeholder 2">
            <a:extLst>
              <a:ext uri="{FF2B5EF4-FFF2-40B4-BE49-F238E27FC236}">
                <a16:creationId xmlns:a16="http://schemas.microsoft.com/office/drawing/2014/main" id="{7EDB3C1E-C224-4411-B608-25ABA2658B70}"/>
              </a:ext>
            </a:extLst>
          </p:cNvPr>
          <p:cNvSpPr>
            <a:spLocks noGrp="1"/>
          </p:cNvSpPr>
          <p:nvPr>
            <p:ph sz="quarter" idx="35"/>
          </p:nvPr>
        </p:nvSpPr>
        <p:spPr>
          <a:xfrm>
            <a:off x="6295426" y="2643202"/>
            <a:ext cx="2489197"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8" name="Content Placeholder 2">
            <a:extLst>
              <a:ext uri="{FF2B5EF4-FFF2-40B4-BE49-F238E27FC236}">
                <a16:creationId xmlns:a16="http://schemas.microsoft.com/office/drawing/2014/main" id="{601DD3FF-8D08-49F7-97A5-81CD5390891E}"/>
              </a:ext>
            </a:extLst>
          </p:cNvPr>
          <p:cNvSpPr>
            <a:spLocks noGrp="1"/>
          </p:cNvSpPr>
          <p:nvPr>
            <p:ph sz="quarter" idx="36"/>
          </p:nvPr>
        </p:nvSpPr>
        <p:spPr>
          <a:xfrm>
            <a:off x="9093200" y="2643202"/>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9" name="Content Placeholder 2">
            <a:extLst>
              <a:ext uri="{FF2B5EF4-FFF2-40B4-BE49-F238E27FC236}">
                <a16:creationId xmlns:a16="http://schemas.microsoft.com/office/drawing/2014/main" id="{E6F0E1CC-E3A5-476C-B9BD-8E55B73C912E}"/>
              </a:ext>
            </a:extLst>
          </p:cNvPr>
          <p:cNvSpPr>
            <a:spLocks noGrp="1"/>
          </p:cNvSpPr>
          <p:nvPr>
            <p:ph sz="quarter" idx="37"/>
          </p:nvPr>
        </p:nvSpPr>
        <p:spPr>
          <a:xfrm>
            <a:off x="609600"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0" name="Content Placeholder 2">
            <a:extLst>
              <a:ext uri="{FF2B5EF4-FFF2-40B4-BE49-F238E27FC236}">
                <a16:creationId xmlns:a16="http://schemas.microsoft.com/office/drawing/2014/main" id="{6CA859C0-8CC8-4AD9-A9BC-64F1FC91D711}"/>
              </a:ext>
            </a:extLst>
          </p:cNvPr>
          <p:cNvSpPr>
            <a:spLocks noGrp="1"/>
          </p:cNvSpPr>
          <p:nvPr>
            <p:ph sz="quarter" idx="38"/>
          </p:nvPr>
        </p:nvSpPr>
        <p:spPr>
          <a:xfrm>
            <a:off x="3454400" y="5024160"/>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1" name="Content Placeholder 2">
            <a:extLst>
              <a:ext uri="{FF2B5EF4-FFF2-40B4-BE49-F238E27FC236}">
                <a16:creationId xmlns:a16="http://schemas.microsoft.com/office/drawing/2014/main" id="{BBD7B664-2D47-45FC-8170-499D24E52CD3}"/>
              </a:ext>
            </a:extLst>
          </p:cNvPr>
          <p:cNvSpPr>
            <a:spLocks noGrp="1"/>
          </p:cNvSpPr>
          <p:nvPr>
            <p:ph sz="quarter" idx="39"/>
          </p:nvPr>
        </p:nvSpPr>
        <p:spPr>
          <a:xfrm>
            <a:off x="6295423"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2" name="Content Placeholder 2">
            <a:extLst>
              <a:ext uri="{FF2B5EF4-FFF2-40B4-BE49-F238E27FC236}">
                <a16:creationId xmlns:a16="http://schemas.microsoft.com/office/drawing/2014/main" id="{7C76208B-5543-46CF-A9E2-FACFA2214379}"/>
              </a:ext>
            </a:extLst>
          </p:cNvPr>
          <p:cNvSpPr>
            <a:spLocks noGrp="1"/>
          </p:cNvSpPr>
          <p:nvPr>
            <p:ph sz="quarter" idx="40"/>
          </p:nvPr>
        </p:nvSpPr>
        <p:spPr>
          <a:xfrm>
            <a:off x="9089423" y="5007399"/>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cxnSp>
        <p:nvCxnSpPr>
          <p:cNvPr id="40" name="Straight Connector 39">
            <a:extLst>
              <a:ext uri="{FF2B5EF4-FFF2-40B4-BE49-F238E27FC236}">
                <a16:creationId xmlns:a16="http://schemas.microsoft.com/office/drawing/2014/main" id="{F1B229B7-1E51-4DB5-8A87-EA006CA75597}"/>
              </a:ext>
            </a:extLst>
          </p:cNvPr>
          <p:cNvCxnSpPr>
            <a:cxnSpLocks/>
          </p:cNvCxnSpPr>
          <p:nvPr/>
        </p:nvCxnSpPr>
        <p:spPr>
          <a:xfrm>
            <a:off x="6295426" y="2521444"/>
            <a:ext cx="2489197"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076AD15-8A80-4D5C-99D2-930048D9981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 name="TextBox 1">
            <a:extLst>
              <a:ext uri="{FF2B5EF4-FFF2-40B4-BE49-F238E27FC236}">
                <a16:creationId xmlns:a16="http://schemas.microsoft.com/office/drawing/2014/main" id="{29ACA210-CD82-4973-86C5-C81EDE5EA83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117877709"/>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52">
          <p15:clr>
            <a:srgbClr val="FBAE40"/>
          </p15:clr>
        </p15:guide>
        <p15:guide id="15" pos="2184">
          <p15:clr>
            <a:srgbClr val="FBAE40"/>
          </p15:clr>
        </p15:guide>
        <p15:guide id="16" pos="3744">
          <p15:clr>
            <a:srgbClr val="FBAE40"/>
          </p15:clr>
        </p15:guide>
        <p15:guide id="17" pos="3960">
          <p15:clr>
            <a:srgbClr val="FBAE40"/>
          </p15:clr>
        </p15:guide>
        <p15:guide id="18" pos="5520">
          <p15:clr>
            <a:srgbClr val="FBAE40"/>
          </p15:clr>
        </p15:guide>
        <p15:guide id="19" pos="5736">
          <p15:clr>
            <a:srgbClr val="FBAE40"/>
          </p15:clr>
        </p15:guide>
        <p15:guide id="20" orient="horz" pos="1008">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sp>
        <p:nvSpPr>
          <p:cNvPr id="12" name="TextBox 11">
            <a:extLst>
              <a:ext uri="{FF2B5EF4-FFF2-40B4-BE49-F238E27FC236}">
                <a16:creationId xmlns:a16="http://schemas.microsoft.com/office/drawing/2014/main" id="{5902A4BD-9D83-44B2-ACE3-88F0098F37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C8D9AF42-CC7A-4B9F-B211-4FF9B1A9EA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 name="Rectangle 82">
            <a:extLst>
              <a:ext uri="{FF2B5EF4-FFF2-40B4-BE49-F238E27FC236}">
                <a16:creationId xmlns:a16="http://schemas.microsoft.com/office/drawing/2014/main" id="{322C608D-B61C-354C-133D-0F9920245B9E}"/>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 name="Graphic 2">
            <a:extLst>
              <a:ext uri="{FF2B5EF4-FFF2-40B4-BE49-F238E27FC236}">
                <a16:creationId xmlns:a16="http://schemas.microsoft.com/office/drawing/2014/main" id="{7E74C54A-B72F-9C81-6973-8E129F45E26C}"/>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230433255"/>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Header -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1" name="TextBox 10">
            <a:extLst>
              <a:ext uri="{FF2B5EF4-FFF2-40B4-BE49-F238E27FC236}">
                <a16:creationId xmlns:a16="http://schemas.microsoft.com/office/drawing/2014/main" id="{F21E25E2-478B-4A61-B489-BCCB76E32FA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0DD9929F-8F44-4512-A3C5-4A94AA39173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30805833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Header -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B9DDFC30-4C35-4FFE-B78F-CC6778ACBCB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88ED936E-64AB-439B-98BB-2235A783FB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146169704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Header - 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9E6CA2-344D-4DE3-AED7-2763D00E6F2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11F327F-1FC5-4766-BD46-CC371BD2A4C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2F564589-4D8E-4B07-B6EF-C13FC69FF1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18076685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Header - 4">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CB6150-C0E7-4A2D-82C2-2A7C8BF43AD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93D4241A-A15C-479B-B2A0-F40EAD45853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CA0CD241-C7A6-4F00-9726-06138E6089B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56355022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Header - 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BAF715-EBE8-446C-91FD-813ACDD79FA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DB00655D-D26A-4756-9390-58205F822B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5771495-DD2C-4133-A19E-D2FC4E0161A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20228947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Header - 6">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0B0A4C-A4E3-4EFF-811D-C8F7F71DDAD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289084A-677C-4667-80CD-ACE9A503F27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018D356-C67E-4C15-9A94-5289D723453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210934727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ection Header - 7">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82F6FB-6C88-4EEE-9198-A9B87177A1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CB6F9526-02BF-4F7A-B3A0-57215B91A5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DCD776A7-A108-4986-8E36-1A1B07036F5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89379538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 Big Type - with Icon">
    <p:bg>
      <p:bgPr>
        <a:solidFill>
          <a:schemeClr val="accent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76C857-6C05-8E4F-89DE-4C6A9CEA50B0}"/>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4" name="Title Placeholder 1">
            <a:extLst>
              <a:ext uri="{FF2B5EF4-FFF2-40B4-BE49-F238E27FC236}">
                <a16:creationId xmlns:a16="http://schemas.microsoft.com/office/drawing/2014/main" id="{B4CD84E1-A716-784A-BEDC-3F776D13ECA9}"/>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C5F9A24A-091B-1847-A8CD-FA05E6DF03B4}"/>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8" name="Picture Placeholder 6">
            <a:extLst>
              <a:ext uri="{FF2B5EF4-FFF2-40B4-BE49-F238E27FC236}">
                <a16:creationId xmlns:a16="http://schemas.microsoft.com/office/drawing/2014/main" id="{8FA1B8AC-487C-49C6-B84A-CD69B74EDED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08008" y="3835908"/>
            <a:ext cx="2374392" cy="2374392"/>
          </a:xfrm>
          <a:prstGeom prst="rect">
            <a:avLst/>
          </a:prstGeom>
        </p:spPr>
      </p:pic>
      <p:sp>
        <p:nvSpPr>
          <p:cNvPr id="10" name="TextBox 9">
            <a:extLst>
              <a:ext uri="{FF2B5EF4-FFF2-40B4-BE49-F238E27FC236}">
                <a16:creationId xmlns:a16="http://schemas.microsoft.com/office/drawing/2014/main" id="{1894403A-163E-2F49-B354-92394604048F}"/>
              </a:ext>
            </a:extLst>
          </p:cNvPr>
          <p:cNvSpPr txBox="1"/>
          <p:nvPr/>
        </p:nvSpPr>
        <p:spPr>
          <a:xfrm>
            <a:off x="11387579" y="6577436"/>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330994238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Header - 8">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28BDDD1-E673-413B-ABF2-1F205D7C233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1405CC88-5C99-4116-8382-D1031391C5A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Picture 9">
            <a:extLst>
              <a:ext uri="{FF2B5EF4-FFF2-40B4-BE49-F238E27FC236}">
                <a16:creationId xmlns:a16="http://schemas.microsoft.com/office/drawing/2014/main" id="{2E749602-2703-420C-8E06-C21DD3AB922A}"/>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304129971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 Header - Text only">
    <p:bg>
      <p:bgPr>
        <a:solidFill>
          <a:schemeClr val="accent1"/>
        </a:solidFill>
        <a:effectLst/>
      </p:bgPr>
    </p:bg>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AEF2D28D-835D-674E-9C16-1E2C9608E6B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5" name="Title 1">
            <a:extLst>
              <a:ext uri="{FF2B5EF4-FFF2-40B4-BE49-F238E27FC236}">
                <a16:creationId xmlns:a16="http://schemas.microsoft.com/office/drawing/2014/main" id="{163B2BCD-5F69-8D43-8F89-629C13FC61F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6" name="Text Placeholder 3">
            <a:extLst>
              <a:ext uri="{FF2B5EF4-FFF2-40B4-BE49-F238E27FC236}">
                <a16:creationId xmlns:a16="http://schemas.microsoft.com/office/drawing/2014/main" id="{ECA1875B-428C-074B-81DA-1C09468F0A4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E4CF6F7F-687B-4B57-8E8F-5B349EA3B3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D05263A8-6FCF-4763-8B81-709E07B359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CA721066-D14F-4982-A518-C5F7B7B5C6D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145169111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Q&amp;A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A96E994-B347-4526-B8DE-2F0DEE90471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5" name="TextBox 4">
            <a:extLst>
              <a:ext uri="{FF2B5EF4-FFF2-40B4-BE49-F238E27FC236}">
                <a16:creationId xmlns:a16="http://schemas.microsoft.com/office/drawing/2014/main" id="{F29A7E0F-7DCB-4BBC-8865-65F8E448C5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6" name="Picture 5">
            <a:extLst>
              <a:ext uri="{FF2B5EF4-FFF2-40B4-BE49-F238E27FC236}">
                <a16:creationId xmlns:a16="http://schemas.microsoft.com/office/drawing/2014/main" id="{873FA28E-F3AC-4BE0-AD63-18713F88303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148180590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Q&amp;A - Whi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65FE600-6E90-41CA-925C-7248AED93E6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5" name="TextBox 4">
            <a:extLst>
              <a:ext uri="{FF2B5EF4-FFF2-40B4-BE49-F238E27FC236}">
                <a16:creationId xmlns:a16="http://schemas.microsoft.com/office/drawing/2014/main" id="{79115DBC-2B4F-4AA2-867E-80D7D554C0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46678624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 name="Rectangle 82">
            <a:extLst>
              <a:ext uri="{FF2B5EF4-FFF2-40B4-BE49-F238E27FC236}">
                <a16:creationId xmlns:a16="http://schemas.microsoft.com/office/drawing/2014/main" id="{7A8220E6-EDC1-E2F8-8CCE-D3B1E044EB2C}"/>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 name="Graphic 2">
            <a:extLst>
              <a:ext uri="{FF2B5EF4-FFF2-40B4-BE49-F238E27FC236}">
                <a16:creationId xmlns:a16="http://schemas.microsoft.com/office/drawing/2014/main" id="{946C9BDB-E7E4-CB24-B0A8-4AA9D5F6243F}"/>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04316846"/>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graphicFrame>
        <p:nvGraphicFramePr>
          <p:cNvPr id="21" name="Object 20" hidden="1">
            <a:extLst>
              <a:ext uri="{FF2B5EF4-FFF2-40B4-BE49-F238E27FC236}">
                <a16:creationId xmlns:a16="http://schemas.microsoft.com/office/drawing/2014/main" id="{5CE4F260-2609-CE54-732B-DDCF97AD0178}"/>
              </a:ext>
            </a:extLst>
          </p:cNvPr>
          <p:cNvGraphicFramePr>
            <a:graphicFrameLocks noChangeAspect="1"/>
          </p:cNvGraphicFramePr>
          <p:nvPr userDrawn="1">
            <p:custDataLst>
              <p:tags r:id="rId1"/>
            </p:custDataLst>
            <p:extLst>
              <p:ext uri="{D42A27DB-BD31-4B8C-83A1-F6EECF244321}">
                <p14:modId xmlns:p14="http://schemas.microsoft.com/office/powerpoint/2010/main" val="33789395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21" name="Object 20" hidden="1">
                        <a:extLst>
                          <a:ext uri="{FF2B5EF4-FFF2-40B4-BE49-F238E27FC236}">
                            <a16:creationId xmlns:a16="http://schemas.microsoft.com/office/drawing/2014/main" id="{5CE4F260-2609-CE54-732B-DDCF97AD017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94826C0C-2EDB-488A-8715-85AF64027CCD}"/>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B5D785AC-4A3E-4F1C-B384-9A61E41DFD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8" name="Text Placeholder 31">
            <a:extLst>
              <a:ext uri="{FF2B5EF4-FFF2-40B4-BE49-F238E27FC236}">
                <a16:creationId xmlns:a16="http://schemas.microsoft.com/office/drawing/2014/main" id="{63ECD3FC-B883-6491-0D95-23E23A27394D}"/>
              </a:ext>
            </a:extLst>
          </p:cNvPr>
          <p:cNvSpPr>
            <a:spLocks noGrp="1"/>
          </p:cNvSpPr>
          <p:nvPr>
            <p:ph type="body" sz="quarter" idx="36" hasCustomPrompt="1"/>
          </p:nvPr>
        </p:nvSpPr>
        <p:spPr>
          <a:xfrm>
            <a:off x="720724" y="3636701"/>
            <a:ext cx="6065559" cy="1622425"/>
          </a:xfrm>
        </p:spPr>
        <p:txBody>
          <a:bodyPr/>
          <a:lstStyle>
            <a:lvl1pPr marL="171450" indent="-171450">
              <a:spcBef>
                <a:spcPts val="300"/>
              </a:spcBef>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19" name="Text Placeholder 31">
            <a:extLst>
              <a:ext uri="{FF2B5EF4-FFF2-40B4-BE49-F238E27FC236}">
                <a16:creationId xmlns:a16="http://schemas.microsoft.com/office/drawing/2014/main" id="{9927CA25-8082-E518-E1F0-67907B7FE37B}"/>
              </a:ext>
            </a:extLst>
          </p:cNvPr>
          <p:cNvSpPr>
            <a:spLocks noGrp="1"/>
          </p:cNvSpPr>
          <p:nvPr>
            <p:ph type="body" sz="quarter" idx="35" hasCustomPrompt="1"/>
          </p:nvPr>
        </p:nvSpPr>
        <p:spPr>
          <a:xfrm>
            <a:off x="720724" y="1477067"/>
            <a:ext cx="6065559" cy="1622425"/>
          </a:xfrm>
        </p:spPr>
        <p:txBody>
          <a:bodyPr/>
          <a:lstStyle>
            <a:lvl1pPr marL="171450" indent="-171450">
              <a:spcBef>
                <a:spcPts val="3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23" name="Rectangle 82">
            <a:extLst>
              <a:ext uri="{FF2B5EF4-FFF2-40B4-BE49-F238E27FC236}">
                <a16:creationId xmlns:a16="http://schemas.microsoft.com/office/drawing/2014/main" id="{723B0AD3-4DFA-0C20-8F85-F56BBAD8361A}"/>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4" name="Graphic 23">
            <a:extLst>
              <a:ext uri="{FF2B5EF4-FFF2-40B4-BE49-F238E27FC236}">
                <a16:creationId xmlns:a16="http://schemas.microsoft.com/office/drawing/2014/main" id="{523EA64A-8DC5-97E6-B4C3-DEFFAEF94D21}"/>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54226090"/>
      </p:ext>
    </p:extLst>
  </p:cSld>
  <p:clrMapOvr>
    <a:masterClrMapping/>
  </p:clrMapOvr>
  <p:hf sldNum="0" hdr="0" dt="0"/>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Subhead and Bullets">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BD94BD7-12E0-4039-A6BE-706E15DF6B53}"/>
              </a:ext>
            </a:extLst>
          </p:cNvPr>
          <p:cNvGraphicFramePr>
            <a:graphicFrameLocks noChangeAspect="1"/>
          </p:cNvGraphicFramePr>
          <p:nvPr>
            <p:custDataLst>
              <p:tags r:id="rId1"/>
            </p:custDataLst>
            <p:extLst>
              <p:ext uri="{D42A27DB-BD31-4B8C-83A1-F6EECF244321}">
                <p14:modId xmlns:p14="http://schemas.microsoft.com/office/powerpoint/2010/main" val="30479520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2" name="Object 1" hidden="1">
                        <a:extLst>
                          <a:ext uri="{FF2B5EF4-FFF2-40B4-BE49-F238E27FC236}">
                            <a16:creationId xmlns:a16="http://schemas.microsoft.com/office/drawing/2014/main" id="{EBD94BD7-12E0-4039-A6BE-706E15DF6B5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b="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 name="Rectangle 82">
            <a:extLst>
              <a:ext uri="{FF2B5EF4-FFF2-40B4-BE49-F238E27FC236}">
                <a16:creationId xmlns:a16="http://schemas.microsoft.com/office/drawing/2014/main" id="{D5767EE1-FD5C-DB78-4174-4AEB17E4A724}"/>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4" name="Graphic 3">
            <a:extLst>
              <a:ext uri="{FF2B5EF4-FFF2-40B4-BE49-F238E27FC236}">
                <a16:creationId xmlns:a16="http://schemas.microsoft.com/office/drawing/2014/main" id="{308E3B7D-84C6-50FA-97C7-96A7486AA4BB}"/>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706674516"/>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Subhead and Bullets - centere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201841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776352018"/>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Numbering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Content Placeholder 2">
            <a:extLst>
              <a:ext uri="{FF2B5EF4-FFF2-40B4-BE49-F238E27FC236}">
                <a16:creationId xmlns:a16="http://schemas.microsoft.com/office/drawing/2014/main" id="{9CE45557-2782-1C4D-9649-898298039264}"/>
              </a:ext>
            </a:extLst>
          </p:cNvPr>
          <p:cNvSpPr>
            <a:spLocks noGrp="1"/>
          </p:cNvSpPr>
          <p:nvPr>
            <p:ph sz="quarter" idx="11" hasCustomPrompt="1"/>
          </p:nvPr>
        </p:nvSpPr>
        <p:spPr>
          <a:xfrm>
            <a:off x="609599" y="1600200"/>
            <a:ext cx="8153401" cy="4610100"/>
          </a:xfrm>
        </p:spPr>
        <p:txBody>
          <a:bodyPr>
            <a:noAutofit/>
          </a:bodyPr>
          <a:lstStyle>
            <a:lvl1pPr marL="230188" indent="-230188">
              <a:lnSpc>
                <a:spcPct val="100000"/>
              </a:lnSpc>
              <a:spcBef>
                <a:spcPts val="1200"/>
              </a:spcBef>
              <a:spcAft>
                <a:spcPts val="800"/>
              </a:spcAft>
              <a:buFont typeface="+mj-lt"/>
              <a:buAutoNum type="arabicPeriod"/>
              <a:tabLst/>
              <a:defRPr sz="160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200"/>
            </a:lvl2pPr>
            <a:lvl3pPr marL="457200" indent="-228600">
              <a:lnSpc>
                <a:spcPct val="110000"/>
              </a:lnSpc>
              <a:spcBef>
                <a:spcPts val="0"/>
              </a:spcBef>
              <a:tabLst/>
              <a:defRPr sz="1600"/>
            </a:lvl3pPr>
            <a:lvl4pPr marL="685800" indent="-228600">
              <a:lnSpc>
                <a:spcPct val="110000"/>
              </a:lnSpc>
              <a:spcBef>
                <a:spcPts val="0"/>
              </a:spcBef>
              <a:tabLst/>
              <a:defRPr sz="1600"/>
            </a:lvl4pPr>
            <a:lvl5pPr>
              <a:lnSpc>
                <a:spcPct val="100000"/>
              </a:lnSpc>
              <a:defRPr sz="1400"/>
            </a:lvl5pPr>
          </a:lstStyle>
          <a:p>
            <a:pPr lvl="0"/>
            <a:r>
              <a:rPr lang="en-US"/>
              <a:t>Click to edit numbering text styles</a:t>
            </a:r>
          </a:p>
          <a:p>
            <a:pPr lvl="2"/>
            <a:r>
              <a:rPr lang="en-US"/>
              <a:t>Second bullet level</a:t>
            </a:r>
          </a:p>
          <a:p>
            <a:pPr lvl="3"/>
            <a:r>
              <a:rPr lang="en-US"/>
              <a:t>Third bullet  level</a:t>
            </a:r>
          </a:p>
        </p:txBody>
      </p:sp>
      <p:sp>
        <p:nvSpPr>
          <p:cNvPr id="14" name="Text Placeholder 2">
            <a:extLst>
              <a:ext uri="{FF2B5EF4-FFF2-40B4-BE49-F238E27FC236}">
                <a16:creationId xmlns:a16="http://schemas.microsoft.com/office/drawing/2014/main" id="{69B99707-631C-504C-957F-75DF92D4259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5" name="Text Placeholder 2">
            <a:extLst>
              <a:ext uri="{FF2B5EF4-FFF2-40B4-BE49-F238E27FC236}">
                <a16:creationId xmlns:a16="http://schemas.microsoft.com/office/drawing/2014/main" id="{EC748D62-F2B5-2B4A-9E6A-987900DA44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4809BF2C-89DA-40FC-BDB4-F9F2327BD1B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2B1CCE4-8767-470D-8DDB-B0AB133458C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90206951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Big Statement - Text">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898EDF07-72EA-CE41-A35E-2CE9B7FCED0C}"/>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5636F92-56A3-4048-9234-A4D4D6B14029}"/>
              </a:ext>
            </a:extLst>
          </p:cNvPr>
          <p:cNvSpPr>
            <a:spLocks noGrp="1"/>
          </p:cNvSpPr>
          <p:nvPr>
            <p:ph sz="quarter" idx="27"/>
          </p:nvPr>
        </p:nvSpPr>
        <p:spPr>
          <a:xfrm>
            <a:off x="609600" y="1600200"/>
            <a:ext cx="10972800" cy="4610100"/>
          </a:xfrm>
        </p:spPr>
        <p:txBody>
          <a:bodyPr>
            <a:noAutofit/>
          </a:bodyPr>
          <a:lstStyle>
            <a:lvl1pPr marL="514350" marR="0" indent="-514350" algn="l" defTabSz="914400" rtl="0" eaLnBrk="1" fontAlgn="auto" latinLnBrk="0" hangingPunct="1">
              <a:lnSpc>
                <a:spcPct val="100000"/>
              </a:lnSpc>
              <a:spcBef>
                <a:spcPts val="0"/>
              </a:spcBef>
              <a:spcAft>
                <a:spcPts val="1200"/>
              </a:spcAft>
              <a:buClr>
                <a:schemeClr val="accent1"/>
              </a:buClr>
              <a:buSzTx/>
              <a:buFont typeface="+mj-lt"/>
              <a:buAutoNum type="arabicPeriod"/>
              <a:tabLst/>
              <a:defRPr sz="3200" b="0" i="0">
                <a:solidFill>
                  <a:schemeClr val="tx1"/>
                </a:solidFill>
                <a:latin typeface="Visa Dialect Medium" pitchFamily="2" charset="0"/>
              </a:defRPr>
            </a:lvl1pPr>
            <a:lvl2pPr>
              <a:lnSpc>
                <a:spcPct val="100000"/>
              </a:lnSpc>
              <a:spcBef>
                <a:spcPts val="600"/>
              </a:spcBef>
              <a:defRPr sz="1050"/>
            </a:lvl2pPr>
            <a:lvl3pPr marL="171450" indent="-171450">
              <a:lnSpc>
                <a:spcPct val="100000"/>
              </a:lnSpc>
              <a:spcBef>
                <a:spcPts val="300"/>
              </a:spcBef>
              <a:tabLst/>
              <a:defRPr sz="1050"/>
            </a:lvl3pPr>
            <a:lvl4pPr marL="344488" indent="-173038">
              <a:lnSpc>
                <a:spcPct val="100000"/>
              </a:lnSpc>
              <a:spcBef>
                <a:spcPts val="300"/>
              </a:spcBef>
              <a:tabLst/>
              <a:defRPr sz="1050"/>
            </a:lvl4pPr>
            <a:lvl5pPr marL="514350" indent="-171450">
              <a:lnSpc>
                <a:spcPct val="100000"/>
              </a:lnSpc>
              <a:spcBef>
                <a:spcPts val="300"/>
              </a:spcBef>
              <a:tabLst/>
              <a:defRPr sz="1050"/>
            </a:lvl5pPr>
            <a:lvl6pPr marL="685800" indent="-176213">
              <a:tabLst/>
              <a:defRPr sz="1050"/>
            </a:lvl6pPr>
          </a:lstStyle>
          <a:p>
            <a:pPr marL="514350" marR="0" lvl="0"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Click to edit Master text styles</a:t>
            </a:r>
          </a:p>
          <a:p>
            <a:pPr marL="514350" marR="0" lvl="1"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Second level</a:t>
            </a:r>
          </a:p>
          <a:p>
            <a:pPr marL="514350" marR="0" lvl="2"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Third level</a:t>
            </a:r>
          </a:p>
          <a:p>
            <a:pPr marL="514350" marR="0" lvl="3"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Fourth level</a:t>
            </a:r>
          </a:p>
          <a:p>
            <a:pPr marL="514350" marR="0" lvl="4"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Fifth level</a:t>
            </a:r>
          </a:p>
        </p:txBody>
      </p:sp>
      <p:pic>
        <p:nvPicPr>
          <p:cNvPr id="11" name="Picture 10" descr="Logo&#10;&#10;Description automatically generated">
            <a:extLst>
              <a:ext uri="{FF2B5EF4-FFF2-40B4-BE49-F238E27FC236}">
                <a16:creationId xmlns:a16="http://schemas.microsoft.com/office/drawing/2014/main" id="{764807F4-3A5E-4790-8BFF-9F75F97358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itle Placeholder 1">
            <a:extLst>
              <a:ext uri="{FF2B5EF4-FFF2-40B4-BE49-F238E27FC236}">
                <a16:creationId xmlns:a16="http://schemas.microsoft.com/office/drawing/2014/main" id="{1A80DBE0-EA23-914C-BE1F-E2E9FA5493C2}"/>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4" name="Text Placeholder 2">
            <a:extLst>
              <a:ext uri="{FF2B5EF4-FFF2-40B4-BE49-F238E27FC236}">
                <a16:creationId xmlns:a16="http://schemas.microsoft.com/office/drawing/2014/main" id="{B71262D7-4155-664A-A7EF-0F6CD92AC9E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A62BCEA-A68A-4769-B6ED-EF217FA5B7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E3538CD4-8CE7-4DB6-9772-1D3E7895B31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Text Placeholder 2">
            <a:extLst>
              <a:ext uri="{FF2B5EF4-FFF2-40B4-BE49-F238E27FC236}">
                <a16:creationId xmlns:a16="http://schemas.microsoft.com/office/drawing/2014/main" id="{465FE215-5FF4-864B-8264-06F499FAE80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Tree>
    <p:extLst>
      <p:ext uri="{BB962C8B-B14F-4D97-AF65-F5344CB8AC3E}">
        <p14:creationId xmlns:p14="http://schemas.microsoft.com/office/powerpoint/2010/main" val="39192055"/>
      </p:ext>
    </p:extLst>
  </p:cSld>
  <p:clrMapOvr>
    <a:masterClrMapping/>
  </p:clrMapOvr>
  <p:hf sldNum="0" hdr="0" dt="0"/>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2.pn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oleObject" Target="../embeddings/oleObject1.bin"/><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95.xml"/><Relationship Id="rId21" Type="http://schemas.openxmlformats.org/officeDocument/2006/relationships/slideLayout" Target="../slideLayouts/slideLayout90.xml"/><Relationship Id="rId42" Type="http://schemas.openxmlformats.org/officeDocument/2006/relationships/slideLayout" Target="../slideLayouts/slideLayout111.xml"/><Relationship Id="rId47" Type="http://schemas.openxmlformats.org/officeDocument/2006/relationships/slideLayout" Target="../slideLayouts/slideLayout116.xml"/><Relationship Id="rId63" Type="http://schemas.openxmlformats.org/officeDocument/2006/relationships/slideLayout" Target="../slideLayouts/slideLayout132.xml"/><Relationship Id="rId68" Type="http://schemas.openxmlformats.org/officeDocument/2006/relationships/slideLayout" Target="../slideLayouts/slideLayout137.xml"/><Relationship Id="rId16" Type="http://schemas.openxmlformats.org/officeDocument/2006/relationships/slideLayout" Target="../slideLayouts/slideLayout85.xml"/><Relationship Id="rId11" Type="http://schemas.openxmlformats.org/officeDocument/2006/relationships/slideLayout" Target="../slideLayouts/slideLayout80.xml"/><Relationship Id="rId32" Type="http://schemas.openxmlformats.org/officeDocument/2006/relationships/slideLayout" Target="../slideLayouts/slideLayout101.xml"/><Relationship Id="rId37" Type="http://schemas.openxmlformats.org/officeDocument/2006/relationships/slideLayout" Target="../slideLayouts/slideLayout106.xml"/><Relationship Id="rId53" Type="http://schemas.openxmlformats.org/officeDocument/2006/relationships/slideLayout" Target="../slideLayouts/slideLayout122.xml"/><Relationship Id="rId58" Type="http://schemas.openxmlformats.org/officeDocument/2006/relationships/slideLayout" Target="../slideLayouts/slideLayout127.xml"/><Relationship Id="rId74" Type="http://schemas.openxmlformats.org/officeDocument/2006/relationships/slideLayout" Target="../slideLayouts/slideLayout143.xml"/><Relationship Id="rId79" Type="http://schemas.openxmlformats.org/officeDocument/2006/relationships/tags" Target="../tags/tag6.xml"/><Relationship Id="rId5" Type="http://schemas.openxmlformats.org/officeDocument/2006/relationships/slideLayout" Target="../slideLayouts/slideLayout74.xml"/><Relationship Id="rId61" Type="http://schemas.openxmlformats.org/officeDocument/2006/relationships/slideLayout" Target="../slideLayouts/slideLayout130.xml"/><Relationship Id="rId82" Type="http://schemas.openxmlformats.org/officeDocument/2006/relationships/image" Target="../media/image2.png"/><Relationship Id="rId19" Type="http://schemas.openxmlformats.org/officeDocument/2006/relationships/slideLayout" Target="../slideLayouts/slideLayout8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 Id="rId35" Type="http://schemas.openxmlformats.org/officeDocument/2006/relationships/slideLayout" Target="../slideLayouts/slideLayout104.xml"/><Relationship Id="rId43" Type="http://schemas.openxmlformats.org/officeDocument/2006/relationships/slideLayout" Target="../slideLayouts/slideLayout112.xml"/><Relationship Id="rId48" Type="http://schemas.openxmlformats.org/officeDocument/2006/relationships/slideLayout" Target="../slideLayouts/slideLayout117.xml"/><Relationship Id="rId56" Type="http://schemas.openxmlformats.org/officeDocument/2006/relationships/slideLayout" Target="../slideLayouts/slideLayout125.xml"/><Relationship Id="rId64" Type="http://schemas.openxmlformats.org/officeDocument/2006/relationships/slideLayout" Target="../slideLayouts/slideLayout133.xml"/><Relationship Id="rId69" Type="http://schemas.openxmlformats.org/officeDocument/2006/relationships/slideLayout" Target="../slideLayouts/slideLayout138.xml"/><Relationship Id="rId77" Type="http://schemas.openxmlformats.org/officeDocument/2006/relationships/slideLayout" Target="../slideLayouts/slideLayout146.xml"/><Relationship Id="rId8" Type="http://schemas.openxmlformats.org/officeDocument/2006/relationships/slideLayout" Target="../slideLayouts/slideLayout77.xml"/><Relationship Id="rId51" Type="http://schemas.openxmlformats.org/officeDocument/2006/relationships/slideLayout" Target="../slideLayouts/slideLayout120.xml"/><Relationship Id="rId72" Type="http://schemas.openxmlformats.org/officeDocument/2006/relationships/slideLayout" Target="../slideLayouts/slideLayout141.xml"/><Relationship Id="rId80" Type="http://schemas.openxmlformats.org/officeDocument/2006/relationships/oleObject" Target="../embeddings/oleObject5.bin"/><Relationship Id="rId3" Type="http://schemas.openxmlformats.org/officeDocument/2006/relationships/slideLayout" Target="../slideLayouts/slideLayout72.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slideLayout" Target="../slideLayouts/slideLayout102.xml"/><Relationship Id="rId38" Type="http://schemas.openxmlformats.org/officeDocument/2006/relationships/slideLayout" Target="../slideLayouts/slideLayout107.xml"/><Relationship Id="rId46" Type="http://schemas.openxmlformats.org/officeDocument/2006/relationships/slideLayout" Target="../slideLayouts/slideLayout115.xml"/><Relationship Id="rId59" Type="http://schemas.openxmlformats.org/officeDocument/2006/relationships/slideLayout" Target="../slideLayouts/slideLayout128.xml"/><Relationship Id="rId67" Type="http://schemas.openxmlformats.org/officeDocument/2006/relationships/slideLayout" Target="../slideLayouts/slideLayout136.xml"/><Relationship Id="rId20" Type="http://schemas.openxmlformats.org/officeDocument/2006/relationships/slideLayout" Target="../slideLayouts/slideLayout89.xml"/><Relationship Id="rId41" Type="http://schemas.openxmlformats.org/officeDocument/2006/relationships/slideLayout" Target="../slideLayouts/slideLayout110.xml"/><Relationship Id="rId54" Type="http://schemas.openxmlformats.org/officeDocument/2006/relationships/slideLayout" Target="../slideLayouts/slideLayout123.xml"/><Relationship Id="rId62" Type="http://schemas.openxmlformats.org/officeDocument/2006/relationships/slideLayout" Target="../slideLayouts/slideLayout131.xml"/><Relationship Id="rId70" Type="http://schemas.openxmlformats.org/officeDocument/2006/relationships/slideLayout" Target="../slideLayouts/slideLayout139.xml"/><Relationship Id="rId75" Type="http://schemas.openxmlformats.org/officeDocument/2006/relationships/slideLayout" Target="../slideLayouts/slideLayout144.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36" Type="http://schemas.openxmlformats.org/officeDocument/2006/relationships/slideLayout" Target="../slideLayouts/slideLayout105.xml"/><Relationship Id="rId49" Type="http://schemas.openxmlformats.org/officeDocument/2006/relationships/slideLayout" Target="../slideLayouts/slideLayout118.xml"/><Relationship Id="rId57" Type="http://schemas.openxmlformats.org/officeDocument/2006/relationships/slideLayout" Target="../slideLayouts/slideLayout126.xml"/><Relationship Id="rId10" Type="http://schemas.openxmlformats.org/officeDocument/2006/relationships/slideLayout" Target="../slideLayouts/slideLayout79.xml"/><Relationship Id="rId31" Type="http://schemas.openxmlformats.org/officeDocument/2006/relationships/slideLayout" Target="../slideLayouts/slideLayout100.xml"/><Relationship Id="rId44" Type="http://schemas.openxmlformats.org/officeDocument/2006/relationships/slideLayout" Target="../slideLayouts/slideLayout113.xml"/><Relationship Id="rId52" Type="http://schemas.openxmlformats.org/officeDocument/2006/relationships/slideLayout" Target="../slideLayouts/slideLayout121.xml"/><Relationship Id="rId60" Type="http://schemas.openxmlformats.org/officeDocument/2006/relationships/slideLayout" Target="../slideLayouts/slideLayout129.xml"/><Relationship Id="rId65" Type="http://schemas.openxmlformats.org/officeDocument/2006/relationships/slideLayout" Target="../slideLayouts/slideLayout134.xml"/><Relationship Id="rId73" Type="http://schemas.openxmlformats.org/officeDocument/2006/relationships/slideLayout" Target="../slideLayouts/slideLayout142.xml"/><Relationship Id="rId78" Type="http://schemas.openxmlformats.org/officeDocument/2006/relationships/theme" Target="../theme/theme2.xml"/><Relationship Id="rId81" Type="http://schemas.openxmlformats.org/officeDocument/2006/relationships/image" Target="../media/image1.emf"/><Relationship Id="rId4" Type="http://schemas.openxmlformats.org/officeDocument/2006/relationships/slideLayout" Target="../slideLayouts/slideLayout73.xml"/><Relationship Id="rId9" Type="http://schemas.openxmlformats.org/officeDocument/2006/relationships/slideLayout" Target="../slideLayouts/slideLayout78.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39" Type="http://schemas.openxmlformats.org/officeDocument/2006/relationships/slideLayout" Target="../slideLayouts/slideLayout108.xml"/><Relationship Id="rId34" Type="http://schemas.openxmlformats.org/officeDocument/2006/relationships/slideLayout" Target="../slideLayouts/slideLayout103.xml"/><Relationship Id="rId50" Type="http://schemas.openxmlformats.org/officeDocument/2006/relationships/slideLayout" Target="../slideLayouts/slideLayout119.xml"/><Relationship Id="rId55" Type="http://schemas.openxmlformats.org/officeDocument/2006/relationships/slideLayout" Target="../slideLayouts/slideLayout124.xml"/><Relationship Id="rId76" Type="http://schemas.openxmlformats.org/officeDocument/2006/relationships/slideLayout" Target="../slideLayouts/slideLayout145.xml"/><Relationship Id="rId7" Type="http://schemas.openxmlformats.org/officeDocument/2006/relationships/slideLayout" Target="../slideLayouts/slideLayout76.xml"/><Relationship Id="rId71" Type="http://schemas.openxmlformats.org/officeDocument/2006/relationships/slideLayout" Target="../slideLayouts/slideLayout140.xml"/><Relationship Id="rId2" Type="http://schemas.openxmlformats.org/officeDocument/2006/relationships/slideLayout" Target="../slideLayouts/slideLayout71.xml"/><Relationship Id="rId29" Type="http://schemas.openxmlformats.org/officeDocument/2006/relationships/slideLayout" Target="../slideLayouts/slideLayout98.xml"/><Relationship Id="rId24" Type="http://schemas.openxmlformats.org/officeDocument/2006/relationships/slideLayout" Target="../slideLayouts/slideLayout93.xml"/><Relationship Id="rId40" Type="http://schemas.openxmlformats.org/officeDocument/2006/relationships/slideLayout" Target="../slideLayouts/slideLayout109.xml"/><Relationship Id="rId45" Type="http://schemas.openxmlformats.org/officeDocument/2006/relationships/slideLayout" Target="../slideLayouts/slideLayout114.xml"/><Relationship Id="rId66" Type="http://schemas.openxmlformats.org/officeDocument/2006/relationships/slideLayout" Target="../slideLayouts/slideLayout135.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72.xml"/><Relationship Id="rId21" Type="http://schemas.openxmlformats.org/officeDocument/2006/relationships/slideLayout" Target="../slideLayouts/slideLayout167.xml"/><Relationship Id="rId42" Type="http://schemas.openxmlformats.org/officeDocument/2006/relationships/slideLayout" Target="../slideLayouts/slideLayout188.xml"/><Relationship Id="rId47" Type="http://schemas.openxmlformats.org/officeDocument/2006/relationships/slideLayout" Target="../slideLayouts/slideLayout193.xml"/><Relationship Id="rId63" Type="http://schemas.openxmlformats.org/officeDocument/2006/relationships/slideLayout" Target="../slideLayouts/slideLayout209.xml"/><Relationship Id="rId68" Type="http://schemas.openxmlformats.org/officeDocument/2006/relationships/slideLayout" Target="../slideLayouts/slideLayout214.xml"/><Relationship Id="rId16" Type="http://schemas.openxmlformats.org/officeDocument/2006/relationships/slideLayout" Target="../slideLayouts/slideLayout162.xml"/><Relationship Id="rId11" Type="http://schemas.openxmlformats.org/officeDocument/2006/relationships/slideLayout" Target="../slideLayouts/slideLayout157.xml"/><Relationship Id="rId24" Type="http://schemas.openxmlformats.org/officeDocument/2006/relationships/slideLayout" Target="../slideLayouts/slideLayout170.xml"/><Relationship Id="rId32" Type="http://schemas.openxmlformats.org/officeDocument/2006/relationships/slideLayout" Target="../slideLayouts/slideLayout178.xml"/><Relationship Id="rId37" Type="http://schemas.openxmlformats.org/officeDocument/2006/relationships/slideLayout" Target="../slideLayouts/slideLayout183.xml"/><Relationship Id="rId40" Type="http://schemas.openxmlformats.org/officeDocument/2006/relationships/slideLayout" Target="../slideLayouts/slideLayout186.xml"/><Relationship Id="rId45" Type="http://schemas.openxmlformats.org/officeDocument/2006/relationships/slideLayout" Target="../slideLayouts/slideLayout191.xml"/><Relationship Id="rId53" Type="http://schemas.openxmlformats.org/officeDocument/2006/relationships/slideLayout" Target="../slideLayouts/slideLayout199.xml"/><Relationship Id="rId58" Type="http://schemas.openxmlformats.org/officeDocument/2006/relationships/slideLayout" Target="../slideLayouts/slideLayout204.xml"/><Relationship Id="rId66" Type="http://schemas.openxmlformats.org/officeDocument/2006/relationships/slideLayout" Target="../slideLayouts/slideLayout212.xml"/><Relationship Id="rId74" Type="http://schemas.openxmlformats.org/officeDocument/2006/relationships/slideLayout" Target="../slideLayouts/slideLayout220.xml"/><Relationship Id="rId79" Type="http://schemas.openxmlformats.org/officeDocument/2006/relationships/image" Target="../media/image2.png"/><Relationship Id="rId5" Type="http://schemas.openxmlformats.org/officeDocument/2006/relationships/slideLayout" Target="../slideLayouts/slideLayout151.xml"/><Relationship Id="rId61" Type="http://schemas.openxmlformats.org/officeDocument/2006/relationships/slideLayout" Target="../slideLayouts/slideLayout207.xml"/><Relationship Id="rId19" Type="http://schemas.openxmlformats.org/officeDocument/2006/relationships/slideLayout" Target="../slideLayouts/slideLayout165.xml"/><Relationship Id="rId14" Type="http://schemas.openxmlformats.org/officeDocument/2006/relationships/slideLayout" Target="../slideLayouts/slideLayout160.xml"/><Relationship Id="rId22" Type="http://schemas.openxmlformats.org/officeDocument/2006/relationships/slideLayout" Target="../slideLayouts/slideLayout168.xml"/><Relationship Id="rId27" Type="http://schemas.openxmlformats.org/officeDocument/2006/relationships/slideLayout" Target="../slideLayouts/slideLayout173.xml"/><Relationship Id="rId30" Type="http://schemas.openxmlformats.org/officeDocument/2006/relationships/slideLayout" Target="../slideLayouts/slideLayout176.xml"/><Relationship Id="rId35" Type="http://schemas.openxmlformats.org/officeDocument/2006/relationships/slideLayout" Target="../slideLayouts/slideLayout181.xml"/><Relationship Id="rId43" Type="http://schemas.openxmlformats.org/officeDocument/2006/relationships/slideLayout" Target="../slideLayouts/slideLayout189.xml"/><Relationship Id="rId48" Type="http://schemas.openxmlformats.org/officeDocument/2006/relationships/slideLayout" Target="../slideLayouts/slideLayout194.xml"/><Relationship Id="rId56" Type="http://schemas.openxmlformats.org/officeDocument/2006/relationships/slideLayout" Target="../slideLayouts/slideLayout202.xml"/><Relationship Id="rId64" Type="http://schemas.openxmlformats.org/officeDocument/2006/relationships/slideLayout" Target="../slideLayouts/slideLayout210.xml"/><Relationship Id="rId69" Type="http://schemas.openxmlformats.org/officeDocument/2006/relationships/slideLayout" Target="../slideLayouts/slideLayout215.xml"/><Relationship Id="rId77" Type="http://schemas.openxmlformats.org/officeDocument/2006/relationships/oleObject" Target="../embeddings/oleObject16.bin"/><Relationship Id="rId8" Type="http://schemas.openxmlformats.org/officeDocument/2006/relationships/slideLayout" Target="../slideLayouts/slideLayout154.xml"/><Relationship Id="rId51" Type="http://schemas.openxmlformats.org/officeDocument/2006/relationships/slideLayout" Target="../slideLayouts/slideLayout197.xml"/><Relationship Id="rId72" Type="http://schemas.openxmlformats.org/officeDocument/2006/relationships/slideLayout" Target="../slideLayouts/slideLayout218.xml"/><Relationship Id="rId3" Type="http://schemas.openxmlformats.org/officeDocument/2006/relationships/slideLayout" Target="../slideLayouts/slideLayout149.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5" Type="http://schemas.openxmlformats.org/officeDocument/2006/relationships/slideLayout" Target="../slideLayouts/slideLayout171.xml"/><Relationship Id="rId33" Type="http://schemas.openxmlformats.org/officeDocument/2006/relationships/slideLayout" Target="../slideLayouts/slideLayout179.xml"/><Relationship Id="rId38" Type="http://schemas.openxmlformats.org/officeDocument/2006/relationships/slideLayout" Target="../slideLayouts/slideLayout184.xml"/><Relationship Id="rId46" Type="http://schemas.openxmlformats.org/officeDocument/2006/relationships/slideLayout" Target="../slideLayouts/slideLayout192.xml"/><Relationship Id="rId59" Type="http://schemas.openxmlformats.org/officeDocument/2006/relationships/slideLayout" Target="../slideLayouts/slideLayout205.xml"/><Relationship Id="rId67" Type="http://schemas.openxmlformats.org/officeDocument/2006/relationships/slideLayout" Target="../slideLayouts/slideLayout213.xml"/><Relationship Id="rId20" Type="http://schemas.openxmlformats.org/officeDocument/2006/relationships/slideLayout" Target="../slideLayouts/slideLayout166.xml"/><Relationship Id="rId41" Type="http://schemas.openxmlformats.org/officeDocument/2006/relationships/slideLayout" Target="../slideLayouts/slideLayout187.xml"/><Relationship Id="rId54" Type="http://schemas.openxmlformats.org/officeDocument/2006/relationships/slideLayout" Target="../slideLayouts/slideLayout200.xml"/><Relationship Id="rId62" Type="http://schemas.openxmlformats.org/officeDocument/2006/relationships/slideLayout" Target="../slideLayouts/slideLayout208.xml"/><Relationship Id="rId70" Type="http://schemas.openxmlformats.org/officeDocument/2006/relationships/slideLayout" Target="../slideLayouts/slideLayout216.xml"/><Relationship Id="rId75" Type="http://schemas.openxmlformats.org/officeDocument/2006/relationships/theme" Target="../theme/theme3.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5" Type="http://schemas.openxmlformats.org/officeDocument/2006/relationships/slideLayout" Target="../slideLayouts/slideLayout161.xml"/><Relationship Id="rId23" Type="http://schemas.openxmlformats.org/officeDocument/2006/relationships/slideLayout" Target="../slideLayouts/slideLayout169.xml"/><Relationship Id="rId28" Type="http://schemas.openxmlformats.org/officeDocument/2006/relationships/slideLayout" Target="../slideLayouts/slideLayout174.xml"/><Relationship Id="rId36" Type="http://schemas.openxmlformats.org/officeDocument/2006/relationships/slideLayout" Target="../slideLayouts/slideLayout182.xml"/><Relationship Id="rId49" Type="http://schemas.openxmlformats.org/officeDocument/2006/relationships/slideLayout" Target="../slideLayouts/slideLayout195.xml"/><Relationship Id="rId57" Type="http://schemas.openxmlformats.org/officeDocument/2006/relationships/slideLayout" Target="../slideLayouts/slideLayout203.xml"/><Relationship Id="rId10" Type="http://schemas.openxmlformats.org/officeDocument/2006/relationships/slideLayout" Target="../slideLayouts/slideLayout156.xml"/><Relationship Id="rId31" Type="http://schemas.openxmlformats.org/officeDocument/2006/relationships/slideLayout" Target="../slideLayouts/slideLayout177.xml"/><Relationship Id="rId44" Type="http://schemas.openxmlformats.org/officeDocument/2006/relationships/slideLayout" Target="../slideLayouts/slideLayout190.xml"/><Relationship Id="rId52" Type="http://schemas.openxmlformats.org/officeDocument/2006/relationships/slideLayout" Target="../slideLayouts/slideLayout198.xml"/><Relationship Id="rId60" Type="http://schemas.openxmlformats.org/officeDocument/2006/relationships/slideLayout" Target="../slideLayouts/slideLayout206.xml"/><Relationship Id="rId65" Type="http://schemas.openxmlformats.org/officeDocument/2006/relationships/slideLayout" Target="../slideLayouts/slideLayout211.xml"/><Relationship Id="rId73" Type="http://schemas.openxmlformats.org/officeDocument/2006/relationships/slideLayout" Target="../slideLayouts/slideLayout219.xml"/><Relationship Id="rId78" Type="http://schemas.openxmlformats.org/officeDocument/2006/relationships/image" Target="../media/image1.emf"/><Relationship Id="rId4" Type="http://schemas.openxmlformats.org/officeDocument/2006/relationships/slideLayout" Target="../slideLayouts/slideLayout150.xml"/><Relationship Id="rId9" Type="http://schemas.openxmlformats.org/officeDocument/2006/relationships/slideLayout" Target="../slideLayouts/slideLayout155.xml"/><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39" Type="http://schemas.openxmlformats.org/officeDocument/2006/relationships/slideLayout" Target="../slideLayouts/slideLayout185.xml"/><Relationship Id="rId34" Type="http://schemas.openxmlformats.org/officeDocument/2006/relationships/slideLayout" Target="../slideLayouts/slideLayout180.xml"/><Relationship Id="rId50" Type="http://schemas.openxmlformats.org/officeDocument/2006/relationships/slideLayout" Target="../slideLayouts/slideLayout196.xml"/><Relationship Id="rId55" Type="http://schemas.openxmlformats.org/officeDocument/2006/relationships/slideLayout" Target="../slideLayouts/slideLayout201.xml"/><Relationship Id="rId76" Type="http://schemas.openxmlformats.org/officeDocument/2006/relationships/tags" Target="../tags/tag20.xml"/><Relationship Id="rId7" Type="http://schemas.openxmlformats.org/officeDocument/2006/relationships/slideLayout" Target="../slideLayouts/slideLayout153.xml"/><Relationship Id="rId71" Type="http://schemas.openxmlformats.org/officeDocument/2006/relationships/slideLayout" Target="../slideLayouts/slideLayout217.xml"/><Relationship Id="rId2" Type="http://schemas.openxmlformats.org/officeDocument/2006/relationships/slideLayout" Target="../slideLayouts/slideLayout148.xml"/><Relationship Id="rId29" Type="http://schemas.openxmlformats.org/officeDocument/2006/relationships/slideLayout" Target="../slideLayouts/slideLayout175.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246.xml"/><Relationship Id="rId21" Type="http://schemas.openxmlformats.org/officeDocument/2006/relationships/slideLayout" Target="../slideLayouts/slideLayout241.xml"/><Relationship Id="rId34" Type="http://schemas.openxmlformats.org/officeDocument/2006/relationships/slideLayout" Target="../slideLayouts/slideLayout254.xml"/><Relationship Id="rId42" Type="http://schemas.openxmlformats.org/officeDocument/2006/relationships/slideLayout" Target="../slideLayouts/slideLayout262.xml"/><Relationship Id="rId47" Type="http://schemas.openxmlformats.org/officeDocument/2006/relationships/slideLayout" Target="../slideLayouts/slideLayout267.xml"/><Relationship Id="rId50" Type="http://schemas.openxmlformats.org/officeDocument/2006/relationships/slideLayout" Target="../slideLayouts/slideLayout270.xml"/><Relationship Id="rId55" Type="http://schemas.openxmlformats.org/officeDocument/2006/relationships/slideLayout" Target="../slideLayouts/slideLayout275.xml"/><Relationship Id="rId63" Type="http://schemas.openxmlformats.org/officeDocument/2006/relationships/theme" Target="../theme/theme4.xml"/><Relationship Id="rId7" Type="http://schemas.openxmlformats.org/officeDocument/2006/relationships/slideLayout" Target="../slideLayouts/slideLayout227.xml"/><Relationship Id="rId2" Type="http://schemas.openxmlformats.org/officeDocument/2006/relationships/slideLayout" Target="../slideLayouts/slideLayout222.xml"/><Relationship Id="rId16" Type="http://schemas.openxmlformats.org/officeDocument/2006/relationships/slideLayout" Target="../slideLayouts/slideLayout236.xml"/><Relationship Id="rId29" Type="http://schemas.openxmlformats.org/officeDocument/2006/relationships/slideLayout" Target="../slideLayouts/slideLayout249.xml"/><Relationship Id="rId11" Type="http://schemas.openxmlformats.org/officeDocument/2006/relationships/slideLayout" Target="../slideLayouts/slideLayout231.xml"/><Relationship Id="rId24" Type="http://schemas.openxmlformats.org/officeDocument/2006/relationships/slideLayout" Target="../slideLayouts/slideLayout244.xml"/><Relationship Id="rId32" Type="http://schemas.openxmlformats.org/officeDocument/2006/relationships/slideLayout" Target="../slideLayouts/slideLayout252.xml"/><Relationship Id="rId37" Type="http://schemas.openxmlformats.org/officeDocument/2006/relationships/slideLayout" Target="../slideLayouts/slideLayout257.xml"/><Relationship Id="rId40" Type="http://schemas.openxmlformats.org/officeDocument/2006/relationships/slideLayout" Target="../slideLayouts/slideLayout260.xml"/><Relationship Id="rId45" Type="http://schemas.openxmlformats.org/officeDocument/2006/relationships/slideLayout" Target="../slideLayouts/slideLayout265.xml"/><Relationship Id="rId53" Type="http://schemas.openxmlformats.org/officeDocument/2006/relationships/slideLayout" Target="../slideLayouts/slideLayout273.xml"/><Relationship Id="rId58" Type="http://schemas.openxmlformats.org/officeDocument/2006/relationships/slideLayout" Target="../slideLayouts/slideLayout278.xml"/><Relationship Id="rId66" Type="http://schemas.openxmlformats.org/officeDocument/2006/relationships/image" Target="../media/image46.emf"/><Relationship Id="rId5" Type="http://schemas.openxmlformats.org/officeDocument/2006/relationships/slideLayout" Target="../slideLayouts/slideLayout225.xml"/><Relationship Id="rId61" Type="http://schemas.openxmlformats.org/officeDocument/2006/relationships/slideLayout" Target="../slideLayouts/slideLayout281.xml"/><Relationship Id="rId19" Type="http://schemas.openxmlformats.org/officeDocument/2006/relationships/slideLayout" Target="../slideLayouts/slideLayout239.xml"/><Relationship Id="rId14" Type="http://schemas.openxmlformats.org/officeDocument/2006/relationships/slideLayout" Target="../slideLayouts/slideLayout234.xml"/><Relationship Id="rId22" Type="http://schemas.openxmlformats.org/officeDocument/2006/relationships/slideLayout" Target="../slideLayouts/slideLayout242.xml"/><Relationship Id="rId27" Type="http://schemas.openxmlformats.org/officeDocument/2006/relationships/slideLayout" Target="../slideLayouts/slideLayout247.xml"/><Relationship Id="rId30" Type="http://schemas.openxmlformats.org/officeDocument/2006/relationships/slideLayout" Target="../slideLayouts/slideLayout250.xml"/><Relationship Id="rId35" Type="http://schemas.openxmlformats.org/officeDocument/2006/relationships/slideLayout" Target="../slideLayouts/slideLayout255.xml"/><Relationship Id="rId43" Type="http://schemas.openxmlformats.org/officeDocument/2006/relationships/slideLayout" Target="../slideLayouts/slideLayout263.xml"/><Relationship Id="rId48" Type="http://schemas.openxmlformats.org/officeDocument/2006/relationships/slideLayout" Target="../slideLayouts/slideLayout268.xml"/><Relationship Id="rId56" Type="http://schemas.openxmlformats.org/officeDocument/2006/relationships/slideLayout" Target="../slideLayouts/slideLayout276.xml"/><Relationship Id="rId64" Type="http://schemas.openxmlformats.org/officeDocument/2006/relationships/tags" Target="../tags/tag30.xml"/><Relationship Id="rId8" Type="http://schemas.openxmlformats.org/officeDocument/2006/relationships/slideLayout" Target="../slideLayouts/slideLayout228.xml"/><Relationship Id="rId51" Type="http://schemas.openxmlformats.org/officeDocument/2006/relationships/slideLayout" Target="../slideLayouts/slideLayout271.xml"/><Relationship Id="rId3" Type="http://schemas.openxmlformats.org/officeDocument/2006/relationships/slideLayout" Target="../slideLayouts/slideLayout223.xml"/><Relationship Id="rId12" Type="http://schemas.openxmlformats.org/officeDocument/2006/relationships/slideLayout" Target="../slideLayouts/slideLayout232.xml"/><Relationship Id="rId17" Type="http://schemas.openxmlformats.org/officeDocument/2006/relationships/slideLayout" Target="../slideLayouts/slideLayout237.xml"/><Relationship Id="rId25" Type="http://schemas.openxmlformats.org/officeDocument/2006/relationships/slideLayout" Target="../slideLayouts/slideLayout245.xml"/><Relationship Id="rId33" Type="http://schemas.openxmlformats.org/officeDocument/2006/relationships/slideLayout" Target="../slideLayouts/slideLayout253.xml"/><Relationship Id="rId38" Type="http://schemas.openxmlformats.org/officeDocument/2006/relationships/slideLayout" Target="../slideLayouts/slideLayout258.xml"/><Relationship Id="rId46" Type="http://schemas.openxmlformats.org/officeDocument/2006/relationships/slideLayout" Target="../slideLayouts/slideLayout266.xml"/><Relationship Id="rId59" Type="http://schemas.openxmlformats.org/officeDocument/2006/relationships/slideLayout" Target="../slideLayouts/slideLayout279.xml"/><Relationship Id="rId20" Type="http://schemas.openxmlformats.org/officeDocument/2006/relationships/slideLayout" Target="../slideLayouts/slideLayout240.xml"/><Relationship Id="rId41" Type="http://schemas.openxmlformats.org/officeDocument/2006/relationships/slideLayout" Target="../slideLayouts/slideLayout261.xml"/><Relationship Id="rId54" Type="http://schemas.openxmlformats.org/officeDocument/2006/relationships/slideLayout" Target="../slideLayouts/slideLayout274.xml"/><Relationship Id="rId62" Type="http://schemas.openxmlformats.org/officeDocument/2006/relationships/slideLayout" Target="../slideLayouts/slideLayout282.xml"/><Relationship Id="rId1" Type="http://schemas.openxmlformats.org/officeDocument/2006/relationships/slideLayout" Target="../slideLayouts/slideLayout221.xml"/><Relationship Id="rId6" Type="http://schemas.openxmlformats.org/officeDocument/2006/relationships/slideLayout" Target="../slideLayouts/slideLayout226.xml"/><Relationship Id="rId15" Type="http://schemas.openxmlformats.org/officeDocument/2006/relationships/slideLayout" Target="../slideLayouts/slideLayout235.xml"/><Relationship Id="rId23" Type="http://schemas.openxmlformats.org/officeDocument/2006/relationships/slideLayout" Target="../slideLayouts/slideLayout243.xml"/><Relationship Id="rId28" Type="http://schemas.openxmlformats.org/officeDocument/2006/relationships/slideLayout" Target="../slideLayouts/slideLayout248.xml"/><Relationship Id="rId36" Type="http://schemas.openxmlformats.org/officeDocument/2006/relationships/slideLayout" Target="../slideLayouts/slideLayout256.xml"/><Relationship Id="rId49" Type="http://schemas.openxmlformats.org/officeDocument/2006/relationships/slideLayout" Target="../slideLayouts/slideLayout269.xml"/><Relationship Id="rId57" Type="http://schemas.openxmlformats.org/officeDocument/2006/relationships/slideLayout" Target="../slideLayouts/slideLayout277.xml"/><Relationship Id="rId10" Type="http://schemas.openxmlformats.org/officeDocument/2006/relationships/slideLayout" Target="../slideLayouts/slideLayout230.xml"/><Relationship Id="rId31" Type="http://schemas.openxmlformats.org/officeDocument/2006/relationships/slideLayout" Target="../slideLayouts/slideLayout251.xml"/><Relationship Id="rId44" Type="http://schemas.openxmlformats.org/officeDocument/2006/relationships/slideLayout" Target="../slideLayouts/slideLayout264.xml"/><Relationship Id="rId52" Type="http://schemas.openxmlformats.org/officeDocument/2006/relationships/slideLayout" Target="../slideLayouts/slideLayout272.xml"/><Relationship Id="rId60" Type="http://schemas.openxmlformats.org/officeDocument/2006/relationships/slideLayout" Target="../slideLayouts/slideLayout280.xml"/><Relationship Id="rId65" Type="http://schemas.openxmlformats.org/officeDocument/2006/relationships/oleObject" Target="../embeddings/oleObject23.bin"/><Relationship Id="rId4" Type="http://schemas.openxmlformats.org/officeDocument/2006/relationships/slideLayout" Target="../slideLayouts/slideLayout224.xml"/><Relationship Id="rId9" Type="http://schemas.openxmlformats.org/officeDocument/2006/relationships/slideLayout" Target="../slideLayouts/slideLayout229.xml"/><Relationship Id="rId13" Type="http://schemas.openxmlformats.org/officeDocument/2006/relationships/slideLayout" Target="../slideLayouts/slideLayout233.xml"/><Relationship Id="rId18" Type="http://schemas.openxmlformats.org/officeDocument/2006/relationships/slideLayout" Target="../slideLayouts/slideLayout238.xml"/><Relationship Id="rId39" Type="http://schemas.openxmlformats.org/officeDocument/2006/relationships/slideLayout" Target="../slideLayouts/slideLayout259.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308.xml"/><Relationship Id="rId21" Type="http://schemas.openxmlformats.org/officeDocument/2006/relationships/slideLayout" Target="../slideLayouts/slideLayout303.xml"/><Relationship Id="rId42" Type="http://schemas.openxmlformats.org/officeDocument/2006/relationships/slideLayout" Target="../slideLayouts/slideLayout324.xml"/><Relationship Id="rId47" Type="http://schemas.openxmlformats.org/officeDocument/2006/relationships/slideLayout" Target="../slideLayouts/slideLayout329.xml"/><Relationship Id="rId63" Type="http://schemas.openxmlformats.org/officeDocument/2006/relationships/slideLayout" Target="../slideLayouts/slideLayout345.xml"/><Relationship Id="rId68" Type="http://schemas.openxmlformats.org/officeDocument/2006/relationships/slideLayout" Target="../slideLayouts/slideLayout350.xml"/><Relationship Id="rId16" Type="http://schemas.openxmlformats.org/officeDocument/2006/relationships/slideLayout" Target="../slideLayouts/slideLayout298.xml"/><Relationship Id="rId11" Type="http://schemas.openxmlformats.org/officeDocument/2006/relationships/slideLayout" Target="../slideLayouts/slideLayout293.xml"/><Relationship Id="rId32" Type="http://schemas.openxmlformats.org/officeDocument/2006/relationships/slideLayout" Target="../slideLayouts/slideLayout314.xml"/><Relationship Id="rId37" Type="http://schemas.openxmlformats.org/officeDocument/2006/relationships/slideLayout" Target="../slideLayouts/slideLayout319.xml"/><Relationship Id="rId53" Type="http://schemas.openxmlformats.org/officeDocument/2006/relationships/slideLayout" Target="../slideLayouts/slideLayout335.xml"/><Relationship Id="rId58" Type="http://schemas.openxmlformats.org/officeDocument/2006/relationships/slideLayout" Target="../slideLayouts/slideLayout340.xml"/><Relationship Id="rId74" Type="http://schemas.openxmlformats.org/officeDocument/2006/relationships/slideLayout" Target="../slideLayouts/slideLayout356.xml"/><Relationship Id="rId79" Type="http://schemas.openxmlformats.org/officeDocument/2006/relationships/theme" Target="../theme/theme5.xml"/><Relationship Id="rId5" Type="http://schemas.openxmlformats.org/officeDocument/2006/relationships/slideLayout" Target="../slideLayouts/slideLayout287.xml"/><Relationship Id="rId61" Type="http://schemas.openxmlformats.org/officeDocument/2006/relationships/slideLayout" Target="../slideLayouts/slideLayout343.xml"/><Relationship Id="rId82" Type="http://schemas.openxmlformats.org/officeDocument/2006/relationships/image" Target="../media/image46.emf"/><Relationship Id="rId19" Type="http://schemas.openxmlformats.org/officeDocument/2006/relationships/slideLayout" Target="../slideLayouts/slideLayout301.xml"/><Relationship Id="rId14" Type="http://schemas.openxmlformats.org/officeDocument/2006/relationships/slideLayout" Target="../slideLayouts/slideLayout296.xml"/><Relationship Id="rId22" Type="http://schemas.openxmlformats.org/officeDocument/2006/relationships/slideLayout" Target="../slideLayouts/slideLayout304.xml"/><Relationship Id="rId27" Type="http://schemas.openxmlformats.org/officeDocument/2006/relationships/slideLayout" Target="../slideLayouts/slideLayout309.xml"/><Relationship Id="rId30" Type="http://schemas.openxmlformats.org/officeDocument/2006/relationships/slideLayout" Target="../slideLayouts/slideLayout312.xml"/><Relationship Id="rId35" Type="http://schemas.openxmlformats.org/officeDocument/2006/relationships/slideLayout" Target="../slideLayouts/slideLayout317.xml"/><Relationship Id="rId43" Type="http://schemas.openxmlformats.org/officeDocument/2006/relationships/slideLayout" Target="../slideLayouts/slideLayout325.xml"/><Relationship Id="rId48" Type="http://schemas.openxmlformats.org/officeDocument/2006/relationships/slideLayout" Target="../slideLayouts/slideLayout330.xml"/><Relationship Id="rId56" Type="http://schemas.openxmlformats.org/officeDocument/2006/relationships/slideLayout" Target="../slideLayouts/slideLayout338.xml"/><Relationship Id="rId64" Type="http://schemas.openxmlformats.org/officeDocument/2006/relationships/slideLayout" Target="../slideLayouts/slideLayout346.xml"/><Relationship Id="rId69" Type="http://schemas.openxmlformats.org/officeDocument/2006/relationships/slideLayout" Target="../slideLayouts/slideLayout351.xml"/><Relationship Id="rId77" Type="http://schemas.openxmlformats.org/officeDocument/2006/relationships/slideLayout" Target="../slideLayouts/slideLayout359.xml"/><Relationship Id="rId8" Type="http://schemas.openxmlformats.org/officeDocument/2006/relationships/slideLayout" Target="../slideLayouts/slideLayout290.xml"/><Relationship Id="rId51" Type="http://schemas.openxmlformats.org/officeDocument/2006/relationships/slideLayout" Target="../slideLayouts/slideLayout333.xml"/><Relationship Id="rId72" Type="http://schemas.openxmlformats.org/officeDocument/2006/relationships/slideLayout" Target="../slideLayouts/slideLayout354.xml"/><Relationship Id="rId80" Type="http://schemas.openxmlformats.org/officeDocument/2006/relationships/tags" Target="../tags/tag57.xml"/><Relationship Id="rId3" Type="http://schemas.openxmlformats.org/officeDocument/2006/relationships/slideLayout" Target="../slideLayouts/slideLayout285.xml"/><Relationship Id="rId12" Type="http://schemas.openxmlformats.org/officeDocument/2006/relationships/slideLayout" Target="../slideLayouts/slideLayout294.xml"/><Relationship Id="rId17" Type="http://schemas.openxmlformats.org/officeDocument/2006/relationships/slideLayout" Target="../slideLayouts/slideLayout299.xml"/><Relationship Id="rId25" Type="http://schemas.openxmlformats.org/officeDocument/2006/relationships/slideLayout" Target="../slideLayouts/slideLayout307.xml"/><Relationship Id="rId33" Type="http://schemas.openxmlformats.org/officeDocument/2006/relationships/slideLayout" Target="../slideLayouts/slideLayout315.xml"/><Relationship Id="rId38" Type="http://schemas.openxmlformats.org/officeDocument/2006/relationships/slideLayout" Target="../slideLayouts/slideLayout320.xml"/><Relationship Id="rId46" Type="http://schemas.openxmlformats.org/officeDocument/2006/relationships/slideLayout" Target="../slideLayouts/slideLayout328.xml"/><Relationship Id="rId59" Type="http://schemas.openxmlformats.org/officeDocument/2006/relationships/slideLayout" Target="../slideLayouts/slideLayout341.xml"/><Relationship Id="rId67" Type="http://schemas.openxmlformats.org/officeDocument/2006/relationships/slideLayout" Target="../slideLayouts/slideLayout349.xml"/><Relationship Id="rId20" Type="http://schemas.openxmlformats.org/officeDocument/2006/relationships/slideLayout" Target="../slideLayouts/slideLayout302.xml"/><Relationship Id="rId41" Type="http://schemas.openxmlformats.org/officeDocument/2006/relationships/slideLayout" Target="../slideLayouts/slideLayout323.xml"/><Relationship Id="rId54" Type="http://schemas.openxmlformats.org/officeDocument/2006/relationships/slideLayout" Target="../slideLayouts/slideLayout336.xml"/><Relationship Id="rId62" Type="http://schemas.openxmlformats.org/officeDocument/2006/relationships/slideLayout" Target="../slideLayouts/slideLayout344.xml"/><Relationship Id="rId70" Type="http://schemas.openxmlformats.org/officeDocument/2006/relationships/slideLayout" Target="../slideLayouts/slideLayout352.xml"/><Relationship Id="rId75" Type="http://schemas.openxmlformats.org/officeDocument/2006/relationships/slideLayout" Target="../slideLayouts/slideLayout357.xml"/><Relationship Id="rId1" Type="http://schemas.openxmlformats.org/officeDocument/2006/relationships/slideLayout" Target="../slideLayouts/slideLayout283.xml"/><Relationship Id="rId6" Type="http://schemas.openxmlformats.org/officeDocument/2006/relationships/slideLayout" Target="../slideLayouts/slideLayout288.xml"/><Relationship Id="rId15" Type="http://schemas.openxmlformats.org/officeDocument/2006/relationships/slideLayout" Target="../slideLayouts/slideLayout297.xml"/><Relationship Id="rId23" Type="http://schemas.openxmlformats.org/officeDocument/2006/relationships/slideLayout" Target="../slideLayouts/slideLayout305.xml"/><Relationship Id="rId28" Type="http://schemas.openxmlformats.org/officeDocument/2006/relationships/slideLayout" Target="../slideLayouts/slideLayout310.xml"/><Relationship Id="rId36" Type="http://schemas.openxmlformats.org/officeDocument/2006/relationships/slideLayout" Target="../slideLayouts/slideLayout318.xml"/><Relationship Id="rId49" Type="http://schemas.openxmlformats.org/officeDocument/2006/relationships/slideLayout" Target="../slideLayouts/slideLayout331.xml"/><Relationship Id="rId57" Type="http://schemas.openxmlformats.org/officeDocument/2006/relationships/slideLayout" Target="../slideLayouts/slideLayout339.xml"/><Relationship Id="rId10" Type="http://schemas.openxmlformats.org/officeDocument/2006/relationships/slideLayout" Target="../slideLayouts/slideLayout292.xml"/><Relationship Id="rId31" Type="http://schemas.openxmlformats.org/officeDocument/2006/relationships/slideLayout" Target="../slideLayouts/slideLayout313.xml"/><Relationship Id="rId44" Type="http://schemas.openxmlformats.org/officeDocument/2006/relationships/slideLayout" Target="../slideLayouts/slideLayout326.xml"/><Relationship Id="rId52" Type="http://schemas.openxmlformats.org/officeDocument/2006/relationships/slideLayout" Target="../slideLayouts/slideLayout334.xml"/><Relationship Id="rId60" Type="http://schemas.openxmlformats.org/officeDocument/2006/relationships/slideLayout" Target="../slideLayouts/slideLayout342.xml"/><Relationship Id="rId65" Type="http://schemas.openxmlformats.org/officeDocument/2006/relationships/slideLayout" Target="../slideLayouts/slideLayout347.xml"/><Relationship Id="rId73" Type="http://schemas.openxmlformats.org/officeDocument/2006/relationships/slideLayout" Target="../slideLayouts/slideLayout355.xml"/><Relationship Id="rId78" Type="http://schemas.openxmlformats.org/officeDocument/2006/relationships/slideLayout" Target="../slideLayouts/slideLayout360.xml"/><Relationship Id="rId81" Type="http://schemas.openxmlformats.org/officeDocument/2006/relationships/oleObject" Target="../embeddings/oleObject50.bin"/><Relationship Id="rId4" Type="http://schemas.openxmlformats.org/officeDocument/2006/relationships/slideLayout" Target="../slideLayouts/slideLayout286.xml"/><Relationship Id="rId9" Type="http://schemas.openxmlformats.org/officeDocument/2006/relationships/slideLayout" Target="../slideLayouts/slideLayout291.xml"/><Relationship Id="rId13" Type="http://schemas.openxmlformats.org/officeDocument/2006/relationships/slideLayout" Target="../slideLayouts/slideLayout295.xml"/><Relationship Id="rId18" Type="http://schemas.openxmlformats.org/officeDocument/2006/relationships/slideLayout" Target="../slideLayouts/slideLayout300.xml"/><Relationship Id="rId39" Type="http://schemas.openxmlformats.org/officeDocument/2006/relationships/slideLayout" Target="../slideLayouts/slideLayout321.xml"/><Relationship Id="rId34" Type="http://schemas.openxmlformats.org/officeDocument/2006/relationships/slideLayout" Target="../slideLayouts/slideLayout316.xml"/><Relationship Id="rId50" Type="http://schemas.openxmlformats.org/officeDocument/2006/relationships/slideLayout" Target="../slideLayouts/slideLayout332.xml"/><Relationship Id="rId55" Type="http://schemas.openxmlformats.org/officeDocument/2006/relationships/slideLayout" Target="../slideLayouts/slideLayout337.xml"/><Relationship Id="rId76" Type="http://schemas.openxmlformats.org/officeDocument/2006/relationships/slideLayout" Target="../slideLayouts/slideLayout358.xml"/><Relationship Id="rId7" Type="http://schemas.openxmlformats.org/officeDocument/2006/relationships/slideLayout" Target="../slideLayouts/slideLayout289.xml"/><Relationship Id="rId71" Type="http://schemas.openxmlformats.org/officeDocument/2006/relationships/slideLayout" Target="../slideLayouts/slideLayout353.xml"/><Relationship Id="rId2" Type="http://schemas.openxmlformats.org/officeDocument/2006/relationships/slideLayout" Target="../slideLayouts/slideLayout284.xml"/><Relationship Id="rId29" Type="http://schemas.openxmlformats.org/officeDocument/2006/relationships/slideLayout" Target="../slideLayouts/slideLayout311.xml"/><Relationship Id="rId24" Type="http://schemas.openxmlformats.org/officeDocument/2006/relationships/slideLayout" Target="../slideLayouts/slideLayout306.xml"/><Relationship Id="rId40" Type="http://schemas.openxmlformats.org/officeDocument/2006/relationships/slideLayout" Target="../slideLayouts/slideLayout322.xml"/><Relationship Id="rId45" Type="http://schemas.openxmlformats.org/officeDocument/2006/relationships/slideLayout" Target="../slideLayouts/slideLayout327.xml"/><Relationship Id="rId66" Type="http://schemas.openxmlformats.org/officeDocument/2006/relationships/slideLayout" Target="../slideLayouts/slideLayout348.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386.xml"/><Relationship Id="rId21" Type="http://schemas.openxmlformats.org/officeDocument/2006/relationships/slideLayout" Target="../slideLayouts/slideLayout381.xml"/><Relationship Id="rId34" Type="http://schemas.openxmlformats.org/officeDocument/2006/relationships/slideLayout" Target="../slideLayouts/slideLayout394.xml"/><Relationship Id="rId42" Type="http://schemas.openxmlformats.org/officeDocument/2006/relationships/slideLayout" Target="../slideLayouts/slideLayout402.xml"/><Relationship Id="rId47" Type="http://schemas.openxmlformats.org/officeDocument/2006/relationships/slideLayout" Target="../slideLayouts/slideLayout407.xml"/><Relationship Id="rId50" Type="http://schemas.openxmlformats.org/officeDocument/2006/relationships/slideLayout" Target="../slideLayouts/slideLayout410.xml"/><Relationship Id="rId55" Type="http://schemas.openxmlformats.org/officeDocument/2006/relationships/slideLayout" Target="../slideLayouts/slideLayout415.xml"/><Relationship Id="rId63" Type="http://schemas.openxmlformats.org/officeDocument/2006/relationships/slideLayout" Target="../slideLayouts/slideLayout423.xml"/><Relationship Id="rId7" Type="http://schemas.openxmlformats.org/officeDocument/2006/relationships/slideLayout" Target="../slideLayouts/slideLayout367.xml"/><Relationship Id="rId2" Type="http://schemas.openxmlformats.org/officeDocument/2006/relationships/slideLayout" Target="../slideLayouts/slideLayout362.xml"/><Relationship Id="rId16" Type="http://schemas.openxmlformats.org/officeDocument/2006/relationships/slideLayout" Target="../slideLayouts/slideLayout376.xml"/><Relationship Id="rId29" Type="http://schemas.openxmlformats.org/officeDocument/2006/relationships/slideLayout" Target="../slideLayouts/slideLayout389.xml"/><Relationship Id="rId11" Type="http://schemas.openxmlformats.org/officeDocument/2006/relationships/slideLayout" Target="../slideLayouts/slideLayout371.xml"/><Relationship Id="rId24" Type="http://schemas.openxmlformats.org/officeDocument/2006/relationships/slideLayout" Target="../slideLayouts/slideLayout384.xml"/><Relationship Id="rId32" Type="http://schemas.openxmlformats.org/officeDocument/2006/relationships/slideLayout" Target="../slideLayouts/slideLayout392.xml"/><Relationship Id="rId37" Type="http://schemas.openxmlformats.org/officeDocument/2006/relationships/slideLayout" Target="../slideLayouts/slideLayout397.xml"/><Relationship Id="rId40" Type="http://schemas.openxmlformats.org/officeDocument/2006/relationships/slideLayout" Target="../slideLayouts/slideLayout400.xml"/><Relationship Id="rId45" Type="http://schemas.openxmlformats.org/officeDocument/2006/relationships/slideLayout" Target="../slideLayouts/slideLayout405.xml"/><Relationship Id="rId53" Type="http://schemas.openxmlformats.org/officeDocument/2006/relationships/slideLayout" Target="../slideLayouts/slideLayout413.xml"/><Relationship Id="rId58" Type="http://schemas.openxmlformats.org/officeDocument/2006/relationships/slideLayout" Target="../slideLayouts/slideLayout418.xml"/><Relationship Id="rId66" Type="http://schemas.openxmlformats.org/officeDocument/2006/relationships/oleObject" Target="../embeddings/oleObject61.bin"/><Relationship Id="rId5" Type="http://schemas.openxmlformats.org/officeDocument/2006/relationships/slideLayout" Target="../slideLayouts/slideLayout365.xml"/><Relationship Id="rId61" Type="http://schemas.openxmlformats.org/officeDocument/2006/relationships/slideLayout" Target="../slideLayouts/slideLayout421.xml"/><Relationship Id="rId19" Type="http://schemas.openxmlformats.org/officeDocument/2006/relationships/slideLayout" Target="../slideLayouts/slideLayout379.xml"/><Relationship Id="rId14" Type="http://schemas.openxmlformats.org/officeDocument/2006/relationships/slideLayout" Target="../slideLayouts/slideLayout374.xml"/><Relationship Id="rId22" Type="http://schemas.openxmlformats.org/officeDocument/2006/relationships/slideLayout" Target="../slideLayouts/slideLayout382.xml"/><Relationship Id="rId27" Type="http://schemas.openxmlformats.org/officeDocument/2006/relationships/slideLayout" Target="../slideLayouts/slideLayout387.xml"/><Relationship Id="rId30" Type="http://schemas.openxmlformats.org/officeDocument/2006/relationships/slideLayout" Target="../slideLayouts/slideLayout390.xml"/><Relationship Id="rId35" Type="http://schemas.openxmlformats.org/officeDocument/2006/relationships/slideLayout" Target="../slideLayouts/slideLayout395.xml"/><Relationship Id="rId43" Type="http://schemas.openxmlformats.org/officeDocument/2006/relationships/slideLayout" Target="../slideLayouts/slideLayout403.xml"/><Relationship Id="rId48" Type="http://schemas.openxmlformats.org/officeDocument/2006/relationships/slideLayout" Target="../slideLayouts/slideLayout408.xml"/><Relationship Id="rId56" Type="http://schemas.openxmlformats.org/officeDocument/2006/relationships/slideLayout" Target="../slideLayouts/slideLayout416.xml"/><Relationship Id="rId64" Type="http://schemas.openxmlformats.org/officeDocument/2006/relationships/theme" Target="../theme/theme6.xml"/><Relationship Id="rId8" Type="http://schemas.openxmlformats.org/officeDocument/2006/relationships/slideLayout" Target="../slideLayouts/slideLayout368.xml"/><Relationship Id="rId51" Type="http://schemas.openxmlformats.org/officeDocument/2006/relationships/slideLayout" Target="../slideLayouts/slideLayout411.xml"/><Relationship Id="rId3" Type="http://schemas.openxmlformats.org/officeDocument/2006/relationships/slideLayout" Target="../slideLayouts/slideLayout363.xml"/><Relationship Id="rId12" Type="http://schemas.openxmlformats.org/officeDocument/2006/relationships/slideLayout" Target="../slideLayouts/slideLayout372.xml"/><Relationship Id="rId17" Type="http://schemas.openxmlformats.org/officeDocument/2006/relationships/slideLayout" Target="../slideLayouts/slideLayout377.xml"/><Relationship Id="rId25" Type="http://schemas.openxmlformats.org/officeDocument/2006/relationships/slideLayout" Target="../slideLayouts/slideLayout385.xml"/><Relationship Id="rId33" Type="http://schemas.openxmlformats.org/officeDocument/2006/relationships/slideLayout" Target="../slideLayouts/slideLayout393.xml"/><Relationship Id="rId38" Type="http://schemas.openxmlformats.org/officeDocument/2006/relationships/slideLayout" Target="../slideLayouts/slideLayout398.xml"/><Relationship Id="rId46" Type="http://schemas.openxmlformats.org/officeDocument/2006/relationships/slideLayout" Target="../slideLayouts/slideLayout406.xml"/><Relationship Id="rId59" Type="http://schemas.openxmlformats.org/officeDocument/2006/relationships/slideLayout" Target="../slideLayouts/slideLayout419.xml"/><Relationship Id="rId67" Type="http://schemas.openxmlformats.org/officeDocument/2006/relationships/image" Target="../media/image46.emf"/><Relationship Id="rId20" Type="http://schemas.openxmlformats.org/officeDocument/2006/relationships/slideLayout" Target="../slideLayouts/slideLayout380.xml"/><Relationship Id="rId41" Type="http://schemas.openxmlformats.org/officeDocument/2006/relationships/slideLayout" Target="../slideLayouts/slideLayout401.xml"/><Relationship Id="rId54" Type="http://schemas.openxmlformats.org/officeDocument/2006/relationships/slideLayout" Target="../slideLayouts/slideLayout414.xml"/><Relationship Id="rId62" Type="http://schemas.openxmlformats.org/officeDocument/2006/relationships/slideLayout" Target="../slideLayouts/slideLayout422.xml"/><Relationship Id="rId1" Type="http://schemas.openxmlformats.org/officeDocument/2006/relationships/slideLayout" Target="../slideLayouts/slideLayout361.xml"/><Relationship Id="rId6" Type="http://schemas.openxmlformats.org/officeDocument/2006/relationships/slideLayout" Target="../slideLayouts/slideLayout366.xml"/><Relationship Id="rId15" Type="http://schemas.openxmlformats.org/officeDocument/2006/relationships/slideLayout" Target="../slideLayouts/slideLayout375.xml"/><Relationship Id="rId23" Type="http://schemas.openxmlformats.org/officeDocument/2006/relationships/slideLayout" Target="../slideLayouts/slideLayout383.xml"/><Relationship Id="rId28" Type="http://schemas.openxmlformats.org/officeDocument/2006/relationships/slideLayout" Target="../slideLayouts/slideLayout388.xml"/><Relationship Id="rId36" Type="http://schemas.openxmlformats.org/officeDocument/2006/relationships/slideLayout" Target="../slideLayouts/slideLayout396.xml"/><Relationship Id="rId49" Type="http://schemas.openxmlformats.org/officeDocument/2006/relationships/slideLayout" Target="../slideLayouts/slideLayout409.xml"/><Relationship Id="rId57" Type="http://schemas.openxmlformats.org/officeDocument/2006/relationships/slideLayout" Target="../slideLayouts/slideLayout417.xml"/><Relationship Id="rId10" Type="http://schemas.openxmlformats.org/officeDocument/2006/relationships/slideLayout" Target="../slideLayouts/slideLayout370.xml"/><Relationship Id="rId31" Type="http://schemas.openxmlformats.org/officeDocument/2006/relationships/slideLayout" Target="../slideLayouts/slideLayout391.xml"/><Relationship Id="rId44" Type="http://schemas.openxmlformats.org/officeDocument/2006/relationships/slideLayout" Target="../slideLayouts/slideLayout404.xml"/><Relationship Id="rId52" Type="http://schemas.openxmlformats.org/officeDocument/2006/relationships/slideLayout" Target="../slideLayouts/slideLayout412.xml"/><Relationship Id="rId60" Type="http://schemas.openxmlformats.org/officeDocument/2006/relationships/slideLayout" Target="../slideLayouts/slideLayout420.xml"/><Relationship Id="rId65" Type="http://schemas.openxmlformats.org/officeDocument/2006/relationships/tags" Target="../tags/tag77.xml"/><Relationship Id="rId4" Type="http://schemas.openxmlformats.org/officeDocument/2006/relationships/slideLayout" Target="../slideLayouts/slideLayout364.xml"/><Relationship Id="rId9" Type="http://schemas.openxmlformats.org/officeDocument/2006/relationships/slideLayout" Target="../slideLayouts/slideLayout369.xml"/><Relationship Id="rId13" Type="http://schemas.openxmlformats.org/officeDocument/2006/relationships/slideLayout" Target="../slideLayouts/slideLayout373.xml"/><Relationship Id="rId18" Type="http://schemas.openxmlformats.org/officeDocument/2006/relationships/slideLayout" Target="../slideLayouts/slideLayout378.xml"/><Relationship Id="rId39" Type="http://schemas.openxmlformats.org/officeDocument/2006/relationships/slideLayout" Target="../slideLayouts/slideLayout399.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436.xml"/><Relationship Id="rId18" Type="http://schemas.openxmlformats.org/officeDocument/2006/relationships/slideLayout" Target="../slideLayouts/slideLayout441.xml"/><Relationship Id="rId26" Type="http://schemas.openxmlformats.org/officeDocument/2006/relationships/slideLayout" Target="../slideLayouts/slideLayout449.xml"/><Relationship Id="rId39" Type="http://schemas.openxmlformats.org/officeDocument/2006/relationships/tags" Target="../tags/tag78.xml"/><Relationship Id="rId21" Type="http://schemas.openxmlformats.org/officeDocument/2006/relationships/slideLayout" Target="../slideLayouts/slideLayout444.xml"/><Relationship Id="rId34" Type="http://schemas.openxmlformats.org/officeDocument/2006/relationships/slideLayout" Target="../slideLayouts/slideLayout457.xml"/><Relationship Id="rId42" Type="http://schemas.openxmlformats.org/officeDocument/2006/relationships/image" Target="../media/image2.png"/><Relationship Id="rId7" Type="http://schemas.openxmlformats.org/officeDocument/2006/relationships/slideLayout" Target="../slideLayouts/slideLayout430.xml"/><Relationship Id="rId2" Type="http://schemas.openxmlformats.org/officeDocument/2006/relationships/slideLayout" Target="../slideLayouts/slideLayout425.xml"/><Relationship Id="rId16" Type="http://schemas.openxmlformats.org/officeDocument/2006/relationships/slideLayout" Target="../slideLayouts/slideLayout439.xml"/><Relationship Id="rId20" Type="http://schemas.openxmlformats.org/officeDocument/2006/relationships/slideLayout" Target="../slideLayouts/slideLayout443.xml"/><Relationship Id="rId29" Type="http://schemas.openxmlformats.org/officeDocument/2006/relationships/slideLayout" Target="../slideLayouts/slideLayout452.xml"/><Relationship Id="rId41" Type="http://schemas.openxmlformats.org/officeDocument/2006/relationships/image" Target="../media/image1.emf"/><Relationship Id="rId1" Type="http://schemas.openxmlformats.org/officeDocument/2006/relationships/slideLayout" Target="../slideLayouts/slideLayout424.xml"/><Relationship Id="rId6" Type="http://schemas.openxmlformats.org/officeDocument/2006/relationships/slideLayout" Target="../slideLayouts/slideLayout429.xml"/><Relationship Id="rId11" Type="http://schemas.openxmlformats.org/officeDocument/2006/relationships/slideLayout" Target="../slideLayouts/slideLayout434.xml"/><Relationship Id="rId24" Type="http://schemas.openxmlformats.org/officeDocument/2006/relationships/slideLayout" Target="../slideLayouts/slideLayout447.xml"/><Relationship Id="rId32" Type="http://schemas.openxmlformats.org/officeDocument/2006/relationships/slideLayout" Target="../slideLayouts/slideLayout455.xml"/><Relationship Id="rId37" Type="http://schemas.openxmlformats.org/officeDocument/2006/relationships/slideLayout" Target="../slideLayouts/slideLayout460.xml"/><Relationship Id="rId40" Type="http://schemas.openxmlformats.org/officeDocument/2006/relationships/oleObject" Target="../embeddings/oleObject62.bin"/><Relationship Id="rId5" Type="http://schemas.openxmlformats.org/officeDocument/2006/relationships/slideLayout" Target="../slideLayouts/slideLayout428.xml"/><Relationship Id="rId15" Type="http://schemas.openxmlformats.org/officeDocument/2006/relationships/slideLayout" Target="../slideLayouts/slideLayout438.xml"/><Relationship Id="rId23" Type="http://schemas.openxmlformats.org/officeDocument/2006/relationships/slideLayout" Target="../slideLayouts/slideLayout446.xml"/><Relationship Id="rId28" Type="http://schemas.openxmlformats.org/officeDocument/2006/relationships/slideLayout" Target="../slideLayouts/slideLayout451.xml"/><Relationship Id="rId36" Type="http://schemas.openxmlformats.org/officeDocument/2006/relationships/slideLayout" Target="../slideLayouts/slideLayout459.xml"/><Relationship Id="rId10" Type="http://schemas.openxmlformats.org/officeDocument/2006/relationships/slideLayout" Target="../slideLayouts/slideLayout433.xml"/><Relationship Id="rId19" Type="http://schemas.openxmlformats.org/officeDocument/2006/relationships/slideLayout" Target="../slideLayouts/slideLayout442.xml"/><Relationship Id="rId31" Type="http://schemas.openxmlformats.org/officeDocument/2006/relationships/slideLayout" Target="../slideLayouts/slideLayout454.xml"/><Relationship Id="rId4" Type="http://schemas.openxmlformats.org/officeDocument/2006/relationships/slideLayout" Target="../slideLayouts/slideLayout427.xml"/><Relationship Id="rId9" Type="http://schemas.openxmlformats.org/officeDocument/2006/relationships/slideLayout" Target="../slideLayouts/slideLayout432.xml"/><Relationship Id="rId14" Type="http://schemas.openxmlformats.org/officeDocument/2006/relationships/slideLayout" Target="../slideLayouts/slideLayout437.xml"/><Relationship Id="rId22" Type="http://schemas.openxmlformats.org/officeDocument/2006/relationships/slideLayout" Target="../slideLayouts/slideLayout445.xml"/><Relationship Id="rId27" Type="http://schemas.openxmlformats.org/officeDocument/2006/relationships/slideLayout" Target="../slideLayouts/slideLayout450.xml"/><Relationship Id="rId30" Type="http://schemas.openxmlformats.org/officeDocument/2006/relationships/slideLayout" Target="../slideLayouts/slideLayout453.xml"/><Relationship Id="rId35" Type="http://schemas.openxmlformats.org/officeDocument/2006/relationships/slideLayout" Target="../slideLayouts/slideLayout458.xml"/><Relationship Id="rId8" Type="http://schemas.openxmlformats.org/officeDocument/2006/relationships/slideLayout" Target="../slideLayouts/slideLayout431.xml"/><Relationship Id="rId3" Type="http://schemas.openxmlformats.org/officeDocument/2006/relationships/slideLayout" Target="../slideLayouts/slideLayout426.xml"/><Relationship Id="rId12" Type="http://schemas.openxmlformats.org/officeDocument/2006/relationships/slideLayout" Target="../slideLayouts/slideLayout435.xml"/><Relationship Id="rId17" Type="http://schemas.openxmlformats.org/officeDocument/2006/relationships/slideLayout" Target="../slideLayouts/slideLayout440.xml"/><Relationship Id="rId25" Type="http://schemas.openxmlformats.org/officeDocument/2006/relationships/slideLayout" Target="../slideLayouts/slideLayout448.xml"/><Relationship Id="rId33" Type="http://schemas.openxmlformats.org/officeDocument/2006/relationships/slideLayout" Target="../slideLayouts/slideLayout456.xml"/><Relationship Id="rId38"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DAA0957-8BBE-40A1-8D81-C643AB6A3FD3}"/>
              </a:ext>
            </a:extLst>
          </p:cNvPr>
          <p:cNvGraphicFramePr>
            <a:graphicFrameLocks noChangeAspect="1"/>
          </p:cNvGraphicFramePr>
          <p:nvPr>
            <p:custDataLst>
              <p:tags r:id="rId71"/>
            </p:custDataLst>
            <p:extLst>
              <p:ext uri="{D42A27DB-BD31-4B8C-83A1-F6EECF244321}">
                <p14:modId xmlns:p14="http://schemas.microsoft.com/office/powerpoint/2010/main" val="27431296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2" imgW="382" imgH="378" progId="TCLayout.ActiveDocument.1">
                  <p:embed/>
                </p:oleObj>
              </mc:Choice>
              <mc:Fallback>
                <p:oleObj name="think-cell Slide" r:id="rId72" imgW="382" imgH="378" progId="TCLayout.ActiveDocument.1">
                  <p:embed/>
                  <p:pic>
                    <p:nvPicPr>
                      <p:cNvPr id="4" name="Object 3" hidden="1">
                        <a:extLst>
                          <a:ext uri="{FF2B5EF4-FFF2-40B4-BE49-F238E27FC236}">
                            <a16:creationId xmlns:a16="http://schemas.microsoft.com/office/drawing/2014/main" id="{3DAA0957-8BBE-40A1-8D81-C643AB6A3FD3}"/>
                          </a:ext>
                        </a:extLst>
                      </p:cNvPr>
                      <p:cNvPicPr/>
                      <p:nvPr/>
                    </p:nvPicPr>
                    <p:blipFill>
                      <a:blip r:embed="rId73"/>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374473" y="6584496"/>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F4246F8F-FAA8-46C5-BC54-A96E0370B4C4}" type="slidenum">
              <a:rPr lang="en-US" smtClean="0"/>
              <a:t>‹#›</a:t>
            </a:fld>
            <a:endParaRPr lang="en-US"/>
          </a:p>
        </p:txBody>
      </p:sp>
      <p:pic>
        <p:nvPicPr>
          <p:cNvPr id="6" name="Picture 5" descr="Logo&#10;&#10;Description automatically generated">
            <a:extLst>
              <a:ext uri="{FF2B5EF4-FFF2-40B4-BE49-F238E27FC236}">
                <a16:creationId xmlns:a16="http://schemas.microsoft.com/office/drawing/2014/main" id="{FA326248-0F97-48D9-A2A0-31FCD05D44AF}"/>
              </a:ext>
            </a:extLst>
          </p:cNvPr>
          <p:cNvPicPr>
            <a:picLocks noChangeAspect="1"/>
          </p:cNvPicPr>
          <p:nvPr/>
        </p:nvPicPr>
        <p:blipFill>
          <a:blip r:embed="rId74" cstate="print">
            <a:extLst>
              <a:ext uri="{28A0092B-C50C-407E-A947-70E740481C1C}">
                <a14:useLocalDpi xmlns:a14="http://schemas.microsoft.com/office/drawing/2010/main"/>
              </a:ext>
            </a:extLst>
          </a:blip>
          <a:stretch>
            <a:fillRect/>
          </a:stretch>
        </p:blipFill>
        <p:spPr>
          <a:xfrm>
            <a:off x="250003" y="6494946"/>
            <a:ext cx="552782" cy="179101"/>
          </a:xfrm>
          <a:prstGeom prst="rect">
            <a:avLst/>
          </a:prstGeom>
        </p:spPr>
      </p:pic>
      <p:sp>
        <p:nvSpPr>
          <p:cNvPr id="7" name="TextBox 6">
            <a:extLst>
              <a:ext uri="{FF2B5EF4-FFF2-40B4-BE49-F238E27FC236}">
                <a16:creationId xmlns:a16="http://schemas.microsoft.com/office/drawing/2014/main" id="{973A15F9-CC75-4679-B532-C307AE3FB1A5}"/>
              </a:ext>
            </a:extLst>
          </p:cNvPr>
          <p:cNvSpPr txBox="1"/>
          <p:nvPr/>
        </p:nvSpPr>
        <p:spPr>
          <a:xfrm>
            <a:off x="9337290" y="6581714"/>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Tree>
    <p:extLst>
      <p:ext uri="{BB962C8B-B14F-4D97-AF65-F5344CB8AC3E}">
        <p14:creationId xmlns:p14="http://schemas.microsoft.com/office/powerpoint/2010/main" val="810111130"/>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 id="2147483874" r:id="rId23"/>
    <p:sldLayoutId id="2147483875" r:id="rId24"/>
    <p:sldLayoutId id="2147483876" r:id="rId25"/>
    <p:sldLayoutId id="2147483877" r:id="rId26"/>
    <p:sldLayoutId id="2147483878" r:id="rId27"/>
    <p:sldLayoutId id="2147483879" r:id="rId28"/>
    <p:sldLayoutId id="2147483880" r:id="rId29"/>
    <p:sldLayoutId id="2147483881" r:id="rId30"/>
    <p:sldLayoutId id="2147483882" r:id="rId31"/>
    <p:sldLayoutId id="2147483883" r:id="rId32"/>
    <p:sldLayoutId id="2147483884" r:id="rId33"/>
    <p:sldLayoutId id="2147483885" r:id="rId34"/>
    <p:sldLayoutId id="2147483886" r:id="rId35"/>
    <p:sldLayoutId id="2147483887" r:id="rId36"/>
    <p:sldLayoutId id="2147483888" r:id="rId37"/>
    <p:sldLayoutId id="2147483889" r:id="rId38"/>
    <p:sldLayoutId id="2147483890" r:id="rId39"/>
    <p:sldLayoutId id="2147483891" r:id="rId40"/>
    <p:sldLayoutId id="2147483892" r:id="rId41"/>
    <p:sldLayoutId id="2147483893" r:id="rId42"/>
    <p:sldLayoutId id="2147483894" r:id="rId43"/>
    <p:sldLayoutId id="2147483895" r:id="rId44"/>
    <p:sldLayoutId id="2147483896" r:id="rId45"/>
    <p:sldLayoutId id="2147483897" r:id="rId46"/>
    <p:sldLayoutId id="2147483898" r:id="rId47"/>
    <p:sldLayoutId id="2147483899" r:id="rId48"/>
    <p:sldLayoutId id="2147483900" r:id="rId49"/>
    <p:sldLayoutId id="2147483901" r:id="rId50"/>
    <p:sldLayoutId id="2147483902" r:id="rId51"/>
    <p:sldLayoutId id="2147483903" r:id="rId52"/>
    <p:sldLayoutId id="2147483904" r:id="rId53"/>
    <p:sldLayoutId id="2147483905" r:id="rId54"/>
    <p:sldLayoutId id="2147483906" r:id="rId55"/>
    <p:sldLayoutId id="2147483907" r:id="rId56"/>
    <p:sldLayoutId id="2147483908" r:id="rId57"/>
    <p:sldLayoutId id="2147483909" r:id="rId58"/>
    <p:sldLayoutId id="2147483910" r:id="rId59"/>
    <p:sldLayoutId id="2147483911" r:id="rId60"/>
    <p:sldLayoutId id="2147483912" r:id="rId61"/>
    <p:sldLayoutId id="2147483913" r:id="rId62"/>
    <p:sldLayoutId id="2147483914" r:id="rId63"/>
    <p:sldLayoutId id="2147483915" r:id="rId64"/>
    <p:sldLayoutId id="2147483916" r:id="rId65"/>
    <p:sldLayoutId id="2147483917" r:id="rId66"/>
    <p:sldLayoutId id="2147483918" r:id="rId67"/>
    <p:sldLayoutId id="2147483919" r:id="rId68"/>
    <p:sldLayoutId id="2147483920" r:id="rId69"/>
  </p:sldLayoutIdLst>
  <p:hf sldNum="0" hdr="0" dt="0"/>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DAA0957-8BBE-40A1-8D81-C643AB6A3FD3}"/>
              </a:ext>
            </a:extLst>
          </p:cNvPr>
          <p:cNvGraphicFramePr>
            <a:graphicFrameLocks noChangeAspect="1"/>
          </p:cNvGraphicFramePr>
          <p:nvPr>
            <p:custDataLst>
              <p:tags r:id="rId79"/>
            </p:custDataLst>
            <p:extLst>
              <p:ext uri="{D42A27DB-BD31-4B8C-83A1-F6EECF244321}">
                <p14:modId xmlns:p14="http://schemas.microsoft.com/office/powerpoint/2010/main" val="27431296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0" imgW="382" imgH="378" progId="TCLayout.ActiveDocument.1">
                  <p:embed/>
                </p:oleObj>
              </mc:Choice>
              <mc:Fallback>
                <p:oleObj name="think-cell Slide" r:id="rId80" imgW="382" imgH="378" progId="TCLayout.ActiveDocument.1">
                  <p:embed/>
                  <p:pic>
                    <p:nvPicPr>
                      <p:cNvPr id="4" name="Object 3" hidden="1">
                        <a:extLst>
                          <a:ext uri="{FF2B5EF4-FFF2-40B4-BE49-F238E27FC236}">
                            <a16:creationId xmlns:a16="http://schemas.microsoft.com/office/drawing/2014/main" id="{3DAA0957-8BBE-40A1-8D81-C643AB6A3FD3}"/>
                          </a:ext>
                        </a:extLst>
                      </p:cNvPr>
                      <p:cNvPicPr/>
                      <p:nvPr/>
                    </p:nvPicPr>
                    <p:blipFill>
                      <a:blip r:embed="rId81"/>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014876" y="6400799"/>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F4246F8F-FAA8-46C5-BC54-A96E0370B4C4}" type="slidenum">
              <a:rPr lang="en-US" smtClean="0"/>
              <a:t>‹#›</a:t>
            </a:fld>
            <a:endParaRPr lang="en-US"/>
          </a:p>
        </p:txBody>
      </p:sp>
      <p:pic>
        <p:nvPicPr>
          <p:cNvPr id="6" name="Picture 5" descr="Logo&#10;&#10;Description automatically generated">
            <a:extLst>
              <a:ext uri="{FF2B5EF4-FFF2-40B4-BE49-F238E27FC236}">
                <a16:creationId xmlns:a16="http://schemas.microsoft.com/office/drawing/2014/main" id="{FA326248-0F97-48D9-A2A0-31FCD05D44AF}"/>
              </a:ext>
            </a:extLst>
          </p:cNvPr>
          <p:cNvPicPr>
            <a:picLocks noChangeAspect="1"/>
          </p:cNvPicPr>
          <p:nvPr/>
        </p:nvPicPr>
        <p:blipFill>
          <a:blip r:embed="rId8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4098923432"/>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937" r:id="rId16"/>
    <p:sldLayoutId id="2147483938" r:id="rId17"/>
    <p:sldLayoutId id="2147483939" r:id="rId18"/>
    <p:sldLayoutId id="2147483940" r:id="rId19"/>
    <p:sldLayoutId id="2147483941" r:id="rId20"/>
    <p:sldLayoutId id="2147483942" r:id="rId21"/>
    <p:sldLayoutId id="2147483943" r:id="rId22"/>
    <p:sldLayoutId id="2147483944" r:id="rId23"/>
    <p:sldLayoutId id="2147483945" r:id="rId24"/>
    <p:sldLayoutId id="2147483946" r:id="rId25"/>
    <p:sldLayoutId id="2147483947" r:id="rId26"/>
    <p:sldLayoutId id="2147483948" r:id="rId27"/>
    <p:sldLayoutId id="2147483949" r:id="rId28"/>
    <p:sldLayoutId id="2147483950" r:id="rId29"/>
    <p:sldLayoutId id="2147483951" r:id="rId30"/>
    <p:sldLayoutId id="2147483952" r:id="rId31"/>
    <p:sldLayoutId id="2147483953" r:id="rId32"/>
    <p:sldLayoutId id="2147483954" r:id="rId33"/>
    <p:sldLayoutId id="2147483955" r:id="rId34"/>
    <p:sldLayoutId id="2147483956" r:id="rId35"/>
    <p:sldLayoutId id="2147483957" r:id="rId36"/>
    <p:sldLayoutId id="2147483958" r:id="rId37"/>
    <p:sldLayoutId id="2147483959" r:id="rId38"/>
    <p:sldLayoutId id="2147483960" r:id="rId39"/>
    <p:sldLayoutId id="2147483961" r:id="rId40"/>
    <p:sldLayoutId id="2147483962" r:id="rId41"/>
    <p:sldLayoutId id="2147483963" r:id="rId42"/>
    <p:sldLayoutId id="2147483964" r:id="rId43"/>
    <p:sldLayoutId id="2147483965" r:id="rId44"/>
    <p:sldLayoutId id="2147483966" r:id="rId45"/>
    <p:sldLayoutId id="2147483967" r:id="rId46"/>
    <p:sldLayoutId id="2147483968" r:id="rId47"/>
    <p:sldLayoutId id="2147483969" r:id="rId48"/>
    <p:sldLayoutId id="2147483970" r:id="rId49"/>
    <p:sldLayoutId id="2147483971" r:id="rId50"/>
    <p:sldLayoutId id="2147483972" r:id="rId51"/>
    <p:sldLayoutId id="2147483973" r:id="rId52"/>
    <p:sldLayoutId id="2147483974" r:id="rId53"/>
    <p:sldLayoutId id="2147483975" r:id="rId54"/>
    <p:sldLayoutId id="2147483976" r:id="rId55"/>
    <p:sldLayoutId id="2147483977" r:id="rId56"/>
    <p:sldLayoutId id="2147483978" r:id="rId57"/>
    <p:sldLayoutId id="2147483979" r:id="rId58"/>
    <p:sldLayoutId id="2147483980" r:id="rId59"/>
    <p:sldLayoutId id="2147483981" r:id="rId60"/>
    <p:sldLayoutId id="2147483982" r:id="rId61"/>
    <p:sldLayoutId id="2147483983" r:id="rId62"/>
    <p:sldLayoutId id="2147483984" r:id="rId63"/>
    <p:sldLayoutId id="2147483985" r:id="rId64"/>
    <p:sldLayoutId id="2147483986" r:id="rId65"/>
    <p:sldLayoutId id="2147483987" r:id="rId66"/>
    <p:sldLayoutId id="2147483988" r:id="rId67"/>
    <p:sldLayoutId id="2147483989" r:id="rId68"/>
    <p:sldLayoutId id="2147483990" r:id="rId69"/>
    <p:sldLayoutId id="2147483991" r:id="rId70"/>
    <p:sldLayoutId id="2147483992" r:id="rId71"/>
    <p:sldLayoutId id="2147483993" r:id="rId72"/>
    <p:sldLayoutId id="2147483994" r:id="rId73"/>
    <p:sldLayoutId id="2147483995" r:id="rId74"/>
    <p:sldLayoutId id="2147484074" r:id="rId75"/>
    <p:sldLayoutId id="2147484292" r:id="rId76"/>
    <p:sldLayoutId id="2147484293" r:id="rId77"/>
  </p:sldLayoutIdLst>
  <p:hf sldNum="0" hdr="0" dt="0"/>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DAA0957-8BBE-40A1-8D81-C643AB6A3FD3}"/>
              </a:ext>
            </a:extLst>
          </p:cNvPr>
          <p:cNvGraphicFramePr>
            <a:graphicFrameLocks noChangeAspect="1"/>
          </p:cNvGraphicFramePr>
          <p:nvPr>
            <p:custDataLst>
              <p:tags r:id="rId76"/>
            </p:custDataLst>
            <p:extLst>
              <p:ext uri="{D42A27DB-BD31-4B8C-83A1-F6EECF244321}">
                <p14:modId xmlns:p14="http://schemas.microsoft.com/office/powerpoint/2010/main" val="27431296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7" imgW="382" imgH="378" progId="TCLayout.ActiveDocument.1">
                  <p:embed/>
                </p:oleObj>
              </mc:Choice>
              <mc:Fallback>
                <p:oleObj name="think-cell Slide" r:id="rId77" imgW="382" imgH="378" progId="TCLayout.ActiveDocument.1">
                  <p:embed/>
                  <p:pic>
                    <p:nvPicPr>
                      <p:cNvPr id="4" name="Object 3" hidden="1">
                        <a:extLst>
                          <a:ext uri="{FF2B5EF4-FFF2-40B4-BE49-F238E27FC236}">
                            <a16:creationId xmlns:a16="http://schemas.microsoft.com/office/drawing/2014/main" id="{3DAA0957-8BBE-40A1-8D81-C643AB6A3FD3}"/>
                          </a:ext>
                        </a:extLst>
                      </p:cNvPr>
                      <p:cNvPicPr/>
                      <p:nvPr/>
                    </p:nvPicPr>
                    <p:blipFill>
                      <a:blip r:embed="rId78"/>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014876" y="6400799"/>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F4246F8F-FAA8-46C5-BC54-A96E0370B4C4}" type="slidenum">
              <a:rPr lang="en-US" smtClean="0"/>
              <a:t>‹#›</a:t>
            </a:fld>
            <a:endParaRPr lang="en-US"/>
          </a:p>
        </p:txBody>
      </p:sp>
      <p:pic>
        <p:nvPicPr>
          <p:cNvPr id="6" name="Picture 5" descr="Logo&#10;&#10;Description automatically generated">
            <a:extLst>
              <a:ext uri="{FF2B5EF4-FFF2-40B4-BE49-F238E27FC236}">
                <a16:creationId xmlns:a16="http://schemas.microsoft.com/office/drawing/2014/main" id="{FA326248-0F97-48D9-A2A0-31FCD05D44AF}"/>
              </a:ext>
            </a:extLst>
          </p:cNvPr>
          <p:cNvPicPr>
            <a:picLocks noChangeAspect="1"/>
          </p:cNvPicPr>
          <p:nvPr/>
        </p:nvPicPr>
        <p:blipFill>
          <a:blip r:embed="rId79"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4170226445"/>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 id="2147484009" r:id="rId13"/>
    <p:sldLayoutId id="2147484010" r:id="rId14"/>
    <p:sldLayoutId id="2147484011" r:id="rId15"/>
    <p:sldLayoutId id="2147484012" r:id="rId16"/>
    <p:sldLayoutId id="2147484013" r:id="rId17"/>
    <p:sldLayoutId id="2147484014" r:id="rId18"/>
    <p:sldLayoutId id="2147484015" r:id="rId19"/>
    <p:sldLayoutId id="2147484016" r:id="rId20"/>
    <p:sldLayoutId id="2147484017" r:id="rId21"/>
    <p:sldLayoutId id="2147484018" r:id="rId22"/>
    <p:sldLayoutId id="2147484019" r:id="rId23"/>
    <p:sldLayoutId id="2147484020" r:id="rId24"/>
    <p:sldLayoutId id="2147484021" r:id="rId25"/>
    <p:sldLayoutId id="2147484022" r:id="rId26"/>
    <p:sldLayoutId id="2147484023" r:id="rId27"/>
    <p:sldLayoutId id="2147484024" r:id="rId28"/>
    <p:sldLayoutId id="2147484025" r:id="rId29"/>
    <p:sldLayoutId id="2147484026" r:id="rId30"/>
    <p:sldLayoutId id="2147484027" r:id="rId31"/>
    <p:sldLayoutId id="2147484028" r:id="rId32"/>
    <p:sldLayoutId id="2147484029" r:id="rId33"/>
    <p:sldLayoutId id="2147484030" r:id="rId34"/>
    <p:sldLayoutId id="2147484031" r:id="rId35"/>
    <p:sldLayoutId id="2147484032" r:id="rId36"/>
    <p:sldLayoutId id="2147484033" r:id="rId37"/>
    <p:sldLayoutId id="2147484034" r:id="rId38"/>
    <p:sldLayoutId id="2147484035" r:id="rId39"/>
    <p:sldLayoutId id="2147484036" r:id="rId40"/>
    <p:sldLayoutId id="2147484037" r:id="rId41"/>
    <p:sldLayoutId id="2147484038" r:id="rId42"/>
    <p:sldLayoutId id="2147484039" r:id="rId43"/>
    <p:sldLayoutId id="2147484040" r:id="rId44"/>
    <p:sldLayoutId id="2147484041" r:id="rId45"/>
    <p:sldLayoutId id="2147484042" r:id="rId46"/>
    <p:sldLayoutId id="2147484043" r:id="rId47"/>
    <p:sldLayoutId id="2147484044" r:id="rId48"/>
    <p:sldLayoutId id="2147484045" r:id="rId49"/>
    <p:sldLayoutId id="2147484046" r:id="rId50"/>
    <p:sldLayoutId id="2147484047" r:id="rId51"/>
    <p:sldLayoutId id="2147484048" r:id="rId52"/>
    <p:sldLayoutId id="2147484049" r:id="rId53"/>
    <p:sldLayoutId id="2147484050" r:id="rId54"/>
    <p:sldLayoutId id="2147484051" r:id="rId55"/>
    <p:sldLayoutId id="2147484052" r:id="rId56"/>
    <p:sldLayoutId id="2147484053" r:id="rId57"/>
    <p:sldLayoutId id="2147484054" r:id="rId58"/>
    <p:sldLayoutId id="2147484055" r:id="rId59"/>
    <p:sldLayoutId id="2147484056" r:id="rId60"/>
    <p:sldLayoutId id="2147484057" r:id="rId61"/>
    <p:sldLayoutId id="2147484058" r:id="rId62"/>
    <p:sldLayoutId id="2147484059" r:id="rId63"/>
    <p:sldLayoutId id="2147484060" r:id="rId64"/>
    <p:sldLayoutId id="2147484061" r:id="rId65"/>
    <p:sldLayoutId id="2147484062" r:id="rId66"/>
    <p:sldLayoutId id="2147484063" r:id="rId67"/>
    <p:sldLayoutId id="2147484064" r:id="rId68"/>
    <p:sldLayoutId id="2147484065" r:id="rId69"/>
    <p:sldLayoutId id="2147484066" r:id="rId70"/>
    <p:sldLayoutId id="2147484067" r:id="rId71"/>
    <p:sldLayoutId id="2147484068" r:id="rId72"/>
    <p:sldLayoutId id="2147484069" r:id="rId73"/>
    <p:sldLayoutId id="2147484070" r:id="rId74"/>
  </p:sldLayoutIdLst>
  <p:hf sldNum="0" hdr="0" dt="0"/>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71E99AB-8390-466D-8814-82730D2E4E6A}"/>
              </a:ext>
            </a:extLst>
          </p:cNvPr>
          <p:cNvGraphicFramePr>
            <a:graphicFrameLocks noChangeAspect="1"/>
          </p:cNvGraphicFramePr>
          <p:nvPr userDrawn="1">
            <p:custDataLst>
              <p:tags r:id="rId64"/>
            </p:custDataLst>
            <p:extLst>
              <p:ext uri="{D42A27DB-BD31-4B8C-83A1-F6EECF244321}">
                <p14:modId xmlns:p14="http://schemas.microsoft.com/office/powerpoint/2010/main" val="19524277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5" imgW="395" imgH="394" progId="TCLayout.ActiveDocument.1">
                  <p:embed/>
                </p:oleObj>
              </mc:Choice>
              <mc:Fallback>
                <p:oleObj name="think-cell Slide" r:id="rId65" imgW="395" imgH="394" progId="TCLayout.ActiveDocument.1">
                  <p:embed/>
                  <p:pic>
                    <p:nvPicPr>
                      <p:cNvPr id="4" name="Object 3" hidden="1">
                        <a:extLst>
                          <a:ext uri="{FF2B5EF4-FFF2-40B4-BE49-F238E27FC236}">
                            <a16:creationId xmlns:a16="http://schemas.microsoft.com/office/drawing/2014/main" id="{A71E99AB-8390-466D-8814-82730D2E4E6A}"/>
                          </a:ext>
                        </a:extLst>
                      </p:cNvPr>
                      <p:cNvPicPr/>
                      <p:nvPr/>
                    </p:nvPicPr>
                    <p:blipFill>
                      <a:blip r:embed="rId66"/>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014876" y="6400799"/>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443094CB-54FA-487B-996F-680132A45C16}" type="slidenum">
              <a:rPr lang="en-US" smtClean="0"/>
              <a:pPr/>
              <a:t>‹#›</a:t>
            </a:fld>
            <a:endParaRPr lang="en-US"/>
          </a:p>
        </p:txBody>
      </p:sp>
    </p:spTree>
    <p:extLst>
      <p:ext uri="{BB962C8B-B14F-4D97-AF65-F5344CB8AC3E}">
        <p14:creationId xmlns:p14="http://schemas.microsoft.com/office/powerpoint/2010/main" val="178332987"/>
      </p:ext>
    </p:extLst>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 id="2147484094" r:id="rId14"/>
    <p:sldLayoutId id="2147484095" r:id="rId15"/>
    <p:sldLayoutId id="2147484096" r:id="rId16"/>
    <p:sldLayoutId id="2147484097" r:id="rId17"/>
    <p:sldLayoutId id="2147484098" r:id="rId18"/>
    <p:sldLayoutId id="2147484099" r:id="rId19"/>
    <p:sldLayoutId id="2147484100" r:id="rId20"/>
    <p:sldLayoutId id="2147484101" r:id="rId21"/>
    <p:sldLayoutId id="2147484102" r:id="rId22"/>
    <p:sldLayoutId id="2147484103" r:id="rId23"/>
    <p:sldLayoutId id="2147484104" r:id="rId24"/>
    <p:sldLayoutId id="2147484105" r:id="rId25"/>
    <p:sldLayoutId id="2147484106" r:id="rId26"/>
    <p:sldLayoutId id="2147484107" r:id="rId27"/>
    <p:sldLayoutId id="2147484108" r:id="rId28"/>
    <p:sldLayoutId id="2147484109" r:id="rId29"/>
    <p:sldLayoutId id="2147484110" r:id="rId30"/>
    <p:sldLayoutId id="2147484111" r:id="rId31"/>
    <p:sldLayoutId id="2147484112" r:id="rId32"/>
    <p:sldLayoutId id="2147484113" r:id="rId33"/>
    <p:sldLayoutId id="2147484114" r:id="rId34"/>
    <p:sldLayoutId id="2147484115" r:id="rId35"/>
    <p:sldLayoutId id="2147484116" r:id="rId36"/>
    <p:sldLayoutId id="2147484117" r:id="rId37"/>
    <p:sldLayoutId id="2147484118" r:id="rId38"/>
    <p:sldLayoutId id="2147484119" r:id="rId39"/>
    <p:sldLayoutId id="2147484120" r:id="rId40"/>
    <p:sldLayoutId id="2147484121" r:id="rId41"/>
    <p:sldLayoutId id="2147484122" r:id="rId42"/>
    <p:sldLayoutId id="2147484123" r:id="rId43"/>
    <p:sldLayoutId id="2147484124" r:id="rId44"/>
    <p:sldLayoutId id="2147484125" r:id="rId45"/>
    <p:sldLayoutId id="2147484126" r:id="rId46"/>
    <p:sldLayoutId id="2147484127" r:id="rId47"/>
    <p:sldLayoutId id="2147484128" r:id="rId48"/>
    <p:sldLayoutId id="2147484129" r:id="rId49"/>
    <p:sldLayoutId id="2147484130" r:id="rId50"/>
    <p:sldLayoutId id="2147484131" r:id="rId51"/>
    <p:sldLayoutId id="2147484132" r:id="rId52"/>
    <p:sldLayoutId id="2147484133" r:id="rId53"/>
    <p:sldLayoutId id="2147484134" r:id="rId54"/>
    <p:sldLayoutId id="2147484135" r:id="rId55"/>
    <p:sldLayoutId id="2147484136" r:id="rId56"/>
    <p:sldLayoutId id="2147484137" r:id="rId57"/>
    <p:sldLayoutId id="2147484138" r:id="rId58"/>
    <p:sldLayoutId id="2147484139" r:id="rId59"/>
    <p:sldLayoutId id="2147484140" r:id="rId60"/>
    <p:sldLayoutId id="2147484141" r:id="rId61"/>
    <p:sldLayoutId id="2147484143" r:id="rId62"/>
  </p:sldLayoutIdLst>
  <p:hf hdr="0" dt="0"/>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F88E937-4529-48C3-9744-49132CEE69A9}"/>
              </a:ext>
            </a:extLst>
          </p:cNvPr>
          <p:cNvGraphicFramePr>
            <a:graphicFrameLocks noChangeAspect="1"/>
          </p:cNvGraphicFramePr>
          <p:nvPr userDrawn="1">
            <p:custDataLst>
              <p:tags r:id="rId80"/>
            </p:custDataLst>
            <p:extLst>
              <p:ext uri="{D42A27DB-BD31-4B8C-83A1-F6EECF244321}">
                <p14:modId xmlns:p14="http://schemas.microsoft.com/office/powerpoint/2010/main" val="33006570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1" imgW="395" imgH="394" progId="TCLayout.ActiveDocument.1">
                  <p:embed/>
                </p:oleObj>
              </mc:Choice>
              <mc:Fallback>
                <p:oleObj name="think-cell Slide" r:id="rId81" imgW="395" imgH="394" progId="TCLayout.ActiveDocument.1">
                  <p:embed/>
                  <p:pic>
                    <p:nvPicPr>
                      <p:cNvPr id="4" name="Object 3" hidden="1">
                        <a:extLst>
                          <a:ext uri="{FF2B5EF4-FFF2-40B4-BE49-F238E27FC236}">
                            <a16:creationId xmlns:a16="http://schemas.microsoft.com/office/drawing/2014/main" id="{AF88E937-4529-48C3-9744-49132CEE69A9}"/>
                          </a:ext>
                        </a:extLst>
                      </p:cNvPr>
                      <p:cNvPicPr/>
                      <p:nvPr/>
                    </p:nvPicPr>
                    <p:blipFill>
                      <a:blip r:embed="rId82"/>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014876" y="6400799"/>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9466916A-1A85-4539-B42A-68ACEF8D2CF9}" type="slidenum">
              <a:rPr lang="en-US" smtClean="0"/>
              <a:t>‹#›</a:t>
            </a:fld>
            <a:endParaRPr lang="en-US"/>
          </a:p>
        </p:txBody>
      </p:sp>
      <p:sp>
        <p:nvSpPr>
          <p:cNvPr id="3" name="Footer Placeholder 2">
            <a:extLst>
              <a:ext uri="{FF2B5EF4-FFF2-40B4-BE49-F238E27FC236}">
                <a16:creationId xmlns:a16="http://schemas.microsoft.com/office/drawing/2014/main" id="{F1B0F8D4-780D-4C46-94A9-39370079EB35}"/>
              </a:ext>
            </a:extLst>
          </p:cNvPr>
          <p:cNvSpPr>
            <a:spLocks noGrp="1"/>
          </p:cNvSpPr>
          <p:nvPr>
            <p:ph type="ftr" sz="quarter" idx="3"/>
          </p:nvPr>
        </p:nvSpPr>
        <p:spPr>
          <a:xfrm>
            <a:off x="609600" y="6494946"/>
            <a:ext cx="7543800" cy="226529"/>
          </a:xfrm>
          <a:prstGeom prst="rect">
            <a:avLst/>
          </a:prstGeom>
        </p:spPr>
        <p:txBody>
          <a:bodyPr vert="horz" lIns="91440" tIns="45720" rIns="91440" bIns="45720" rtlCol="0" anchor="ctr"/>
          <a:lstStyle>
            <a:lvl1pPr algn="l">
              <a:defRPr sz="600">
                <a:solidFill>
                  <a:schemeClr val="tx1">
                    <a:tint val="75000"/>
                  </a:schemeClr>
                </a:solidFill>
              </a:defRPr>
            </a:lvl1pPr>
          </a:lstStyle>
          <a:p>
            <a:r>
              <a:rPr lang="en-US"/>
              <a:t>|  Visa Consulting and Analytics  |  Hudson River CCU   |   Consumer Debit Assessment Final Readout  |  Visa Confidential</a:t>
            </a:r>
          </a:p>
        </p:txBody>
      </p:sp>
    </p:spTree>
    <p:extLst>
      <p:ext uri="{BB962C8B-B14F-4D97-AF65-F5344CB8AC3E}">
        <p14:creationId xmlns:p14="http://schemas.microsoft.com/office/powerpoint/2010/main" val="3639586752"/>
      </p:ext>
    </p:extLst>
  </p:cSld>
  <p:clrMap bg1="lt1" tx1="dk1" bg2="lt2" tx2="dk2" accent1="accent1" accent2="accent2" accent3="accent3" accent4="accent4" accent5="accent5" accent6="accent6" hlink="hlink" folHlink="folHlink"/>
  <p:sldLayoutIdLst>
    <p:sldLayoutId id="2147484145" r:id="rId1"/>
    <p:sldLayoutId id="2147484146" r:id="rId2"/>
    <p:sldLayoutId id="2147484147" r:id="rId3"/>
    <p:sldLayoutId id="2147484148" r:id="rId4"/>
    <p:sldLayoutId id="2147484149" r:id="rId5"/>
    <p:sldLayoutId id="2147484150" r:id="rId6"/>
    <p:sldLayoutId id="2147484151" r:id="rId7"/>
    <p:sldLayoutId id="2147484152" r:id="rId8"/>
    <p:sldLayoutId id="2147484153" r:id="rId9"/>
    <p:sldLayoutId id="2147484154" r:id="rId10"/>
    <p:sldLayoutId id="2147484155" r:id="rId11"/>
    <p:sldLayoutId id="2147484156" r:id="rId12"/>
    <p:sldLayoutId id="2147484157" r:id="rId13"/>
    <p:sldLayoutId id="2147484158" r:id="rId14"/>
    <p:sldLayoutId id="2147484159" r:id="rId15"/>
    <p:sldLayoutId id="2147484160" r:id="rId16"/>
    <p:sldLayoutId id="2147484161" r:id="rId17"/>
    <p:sldLayoutId id="2147484162" r:id="rId18"/>
    <p:sldLayoutId id="2147484163" r:id="rId19"/>
    <p:sldLayoutId id="2147484164" r:id="rId20"/>
    <p:sldLayoutId id="2147484165" r:id="rId21"/>
    <p:sldLayoutId id="2147484166" r:id="rId22"/>
    <p:sldLayoutId id="2147484167" r:id="rId23"/>
    <p:sldLayoutId id="2147484168" r:id="rId24"/>
    <p:sldLayoutId id="2147484169" r:id="rId25"/>
    <p:sldLayoutId id="2147484170" r:id="rId26"/>
    <p:sldLayoutId id="2147484171" r:id="rId27"/>
    <p:sldLayoutId id="2147484172" r:id="rId28"/>
    <p:sldLayoutId id="2147484173" r:id="rId29"/>
    <p:sldLayoutId id="2147484174" r:id="rId30"/>
    <p:sldLayoutId id="2147484175" r:id="rId31"/>
    <p:sldLayoutId id="2147484176" r:id="rId32"/>
    <p:sldLayoutId id="2147484177" r:id="rId33"/>
    <p:sldLayoutId id="2147484178" r:id="rId34"/>
    <p:sldLayoutId id="2147484179" r:id="rId35"/>
    <p:sldLayoutId id="2147484180" r:id="rId36"/>
    <p:sldLayoutId id="2147484181" r:id="rId37"/>
    <p:sldLayoutId id="2147484182" r:id="rId38"/>
    <p:sldLayoutId id="2147484183" r:id="rId39"/>
    <p:sldLayoutId id="2147484184" r:id="rId40"/>
    <p:sldLayoutId id="2147484185" r:id="rId41"/>
    <p:sldLayoutId id="2147484186" r:id="rId42"/>
    <p:sldLayoutId id="2147484187" r:id="rId43"/>
    <p:sldLayoutId id="2147484188" r:id="rId44"/>
    <p:sldLayoutId id="2147484189" r:id="rId45"/>
    <p:sldLayoutId id="2147484190" r:id="rId46"/>
    <p:sldLayoutId id="2147484191" r:id="rId47"/>
    <p:sldLayoutId id="2147484192" r:id="rId48"/>
    <p:sldLayoutId id="2147484193" r:id="rId49"/>
    <p:sldLayoutId id="2147484194" r:id="rId50"/>
    <p:sldLayoutId id="2147484195" r:id="rId51"/>
    <p:sldLayoutId id="2147484196" r:id="rId52"/>
    <p:sldLayoutId id="2147484197" r:id="rId53"/>
    <p:sldLayoutId id="2147484198" r:id="rId54"/>
    <p:sldLayoutId id="2147484199" r:id="rId55"/>
    <p:sldLayoutId id="2147484200" r:id="rId56"/>
    <p:sldLayoutId id="2147484201" r:id="rId57"/>
    <p:sldLayoutId id="2147484202" r:id="rId58"/>
    <p:sldLayoutId id="2147484203" r:id="rId59"/>
    <p:sldLayoutId id="2147484204" r:id="rId60"/>
    <p:sldLayoutId id="2147484205" r:id="rId61"/>
    <p:sldLayoutId id="2147484206" r:id="rId62"/>
    <p:sldLayoutId id="2147484207" r:id="rId63"/>
    <p:sldLayoutId id="2147484208" r:id="rId64"/>
    <p:sldLayoutId id="2147484209" r:id="rId65"/>
    <p:sldLayoutId id="2147484210" r:id="rId66"/>
    <p:sldLayoutId id="2147484211" r:id="rId67"/>
    <p:sldLayoutId id="2147484212" r:id="rId68"/>
    <p:sldLayoutId id="2147484213" r:id="rId69"/>
    <p:sldLayoutId id="2147484214" r:id="rId70"/>
    <p:sldLayoutId id="2147484215" r:id="rId71"/>
    <p:sldLayoutId id="2147484216" r:id="rId72"/>
    <p:sldLayoutId id="2147484217" r:id="rId73"/>
    <p:sldLayoutId id="2147484218" r:id="rId74"/>
    <p:sldLayoutId id="2147484219" r:id="rId75"/>
    <p:sldLayoutId id="2147484220" r:id="rId76"/>
    <p:sldLayoutId id="2147484221" r:id="rId77"/>
    <p:sldLayoutId id="2147484222" r:id="rId78"/>
  </p:sldLayoutIdLst>
  <p:hf sldNum="0" hdr="0" dt="0"/>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CEC69FC-E26F-41CE-A544-A380CD7BF1D0}"/>
              </a:ext>
            </a:extLst>
          </p:cNvPr>
          <p:cNvGraphicFramePr>
            <a:graphicFrameLocks noChangeAspect="1"/>
          </p:cNvGraphicFramePr>
          <p:nvPr>
            <p:custDataLst>
              <p:tags r:id="rId65"/>
            </p:custDataLst>
            <p:extLst>
              <p:ext uri="{D42A27DB-BD31-4B8C-83A1-F6EECF244321}">
                <p14:modId xmlns:p14="http://schemas.microsoft.com/office/powerpoint/2010/main" val="22618489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6" imgW="395" imgH="394" progId="TCLayout.ActiveDocument.1">
                  <p:embed/>
                </p:oleObj>
              </mc:Choice>
              <mc:Fallback>
                <p:oleObj name="think-cell Slide" r:id="rId66" imgW="395" imgH="394" progId="TCLayout.ActiveDocument.1">
                  <p:embed/>
                  <p:pic>
                    <p:nvPicPr>
                      <p:cNvPr id="4" name="Object 3" hidden="1">
                        <a:extLst>
                          <a:ext uri="{FF2B5EF4-FFF2-40B4-BE49-F238E27FC236}">
                            <a16:creationId xmlns:a16="http://schemas.microsoft.com/office/drawing/2014/main" id="{1CEC69FC-E26F-41CE-A544-A380CD7BF1D0}"/>
                          </a:ext>
                        </a:extLst>
                      </p:cNvPr>
                      <p:cNvPicPr/>
                      <p:nvPr/>
                    </p:nvPicPr>
                    <p:blipFill>
                      <a:blip r:embed="rId67"/>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014876" y="6400799"/>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7CF0D62C-B364-48C5-A934-2F757D945817}" type="slidenum">
              <a:rPr lang="en-US" smtClean="0"/>
              <a:t>‹#›</a:t>
            </a:fld>
            <a:endParaRPr lang="en-US"/>
          </a:p>
        </p:txBody>
      </p:sp>
    </p:spTree>
    <p:extLst>
      <p:ext uri="{BB962C8B-B14F-4D97-AF65-F5344CB8AC3E}">
        <p14:creationId xmlns:p14="http://schemas.microsoft.com/office/powerpoint/2010/main" val="1646915451"/>
      </p:ext>
    </p:extLst>
  </p:cSld>
  <p:clrMap bg1="lt1" tx1="dk1" bg2="lt2" tx2="dk2" accent1="accent1" accent2="accent2" accent3="accent3" accent4="accent4" accent5="accent5" accent6="accent6" hlink="hlink" folHlink="folHlink"/>
  <p:sldLayoutIdLst>
    <p:sldLayoutId id="2147484225" r:id="rId1"/>
    <p:sldLayoutId id="2147484226" r:id="rId2"/>
    <p:sldLayoutId id="2147484227" r:id="rId3"/>
    <p:sldLayoutId id="2147484228" r:id="rId4"/>
    <p:sldLayoutId id="2147484229" r:id="rId5"/>
    <p:sldLayoutId id="2147484230" r:id="rId6"/>
    <p:sldLayoutId id="2147484231" r:id="rId7"/>
    <p:sldLayoutId id="2147484232" r:id="rId8"/>
    <p:sldLayoutId id="2147484233" r:id="rId9"/>
    <p:sldLayoutId id="2147484234" r:id="rId10"/>
    <p:sldLayoutId id="2147484235" r:id="rId11"/>
    <p:sldLayoutId id="2147484236" r:id="rId12"/>
    <p:sldLayoutId id="2147484237" r:id="rId13"/>
    <p:sldLayoutId id="2147484238" r:id="rId14"/>
    <p:sldLayoutId id="2147484239" r:id="rId15"/>
    <p:sldLayoutId id="2147484240" r:id="rId16"/>
    <p:sldLayoutId id="2147484241" r:id="rId17"/>
    <p:sldLayoutId id="2147484242" r:id="rId18"/>
    <p:sldLayoutId id="2147484243" r:id="rId19"/>
    <p:sldLayoutId id="2147484244" r:id="rId20"/>
    <p:sldLayoutId id="2147484245" r:id="rId21"/>
    <p:sldLayoutId id="2147484246" r:id="rId22"/>
    <p:sldLayoutId id="2147484247" r:id="rId23"/>
    <p:sldLayoutId id="2147484248" r:id="rId24"/>
    <p:sldLayoutId id="2147484249" r:id="rId25"/>
    <p:sldLayoutId id="2147484250" r:id="rId26"/>
    <p:sldLayoutId id="2147484251" r:id="rId27"/>
    <p:sldLayoutId id="2147484252" r:id="rId28"/>
    <p:sldLayoutId id="2147484253" r:id="rId29"/>
    <p:sldLayoutId id="2147484254" r:id="rId30"/>
    <p:sldLayoutId id="2147484255" r:id="rId31"/>
    <p:sldLayoutId id="2147484256" r:id="rId32"/>
    <p:sldLayoutId id="2147484257" r:id="rId33"/>
    <p:sldLayoutId id="2147484258" r:id="rId34"/>
    <p:sldLayoutId id="2147484259" r:id="rId35"/>
    <p:sldLayoutId id="2147484260" r:id="rId36"/>
    <p:sldLayoutId id="2147484261" r:id="rId37"/>
    <p:sldLayoutId id="2147484262" r:id="rId38"/>
    <p:sldLayoutId id="2147484263" r:id="rId39"/>
    <p:sldLayoutId id="2147484264" r:id="rId40"/>
    <p:sldLayoutId id="2147484265" r:id="rId41"/>
    <p:sldLayoutId id="2147484266" r:id="rId42"/>
    <p:sldLayoutId id="2147484267" r:id="rId43"/>
    <p:sldLayoutId id="2147484268" r:id="rId44"/>
    <p:sldLayoutId id="2147484269" r:id="rId45"/>
    <p:sldLayoutId id="2147484270" r:id="rId46"/>
    <p:sldLayoutId id="2147484271" r:id="rId47"/>
    <p:sldLayoutId id="2147484272" r:id="rId48"/>
    <p:sldLayoutId id="2147484273" r:id="rId49"/>
    <p:sldLayoutId id="2147484274" r:id="rId50"/>
    <p:sldLayoutId id="2147484275" r:id="rId51"/>
    <p:sldLayoutId id="2147484276" r:id="rId52"/>
    <p:sldLayoutId id="2147484277" r:id="rId53"/>
    <p:sldLayoutId id="2147484278" r:id="rId54"/>
    <p:sldLayoutId id="2147484279" r:id="rId55"/>
    <p:sldLayoutId id="2147484280" r:id="rId56"/>
    <p:sldLayoutId id="2147484281" r:id="rId57"/>
    <p:sldLayoutId id="2147484282" r:id="rId58"/>
    <p:sldLayoutId id="2147484283" r:id="rId59"/>
    <p:sldLayoutId id="2147484284" r:id="rId60"/>
    <p:sldLayoutId id="2147484285" r:id="rId61"/>
    <p:sldLayoutId id="2147484286" r:id="rId62"/>
    <p:sldLayoutId id="2147484287" r:id="rId63"/>
  </p:sldLayoutIdLst>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DAA0957-8BBE-40A1-8D81-C643AB6A3FD3}"/>
              </a:ext>
            </a:extLst>
          </p:cNvPr>
          <p:cNvGraphicFramePr>
            <a:graphicFrameLocks noChangeAspect="1"/>
          </p:cNvGraphicFramePr>
          <p:nvPr>
            <p:custDataLst>
              <p:tags r:id="rId39"/>
            </p:custDataLst>
            <p:extLst>
              <p:ext uri="{D42A27DB-BD31-4B8C-83A1-F6EECF244321}">
                <p14:modId xmlns:p14="http://schemas.microsoft.com/office/powerpoint/2010/main" val="27431296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0" imgW="382" imgH="378" progId="TCLayout.ActiveDocument.1">
                  <p:embed/>
                </p:oleObj>
              </mc:Choice>
              <mc:Fallback>
                <p:oleObj name="think-cell Slide" r:id="rId40" imgW="382" imgH="378" progId="TCLayout.ActiveDocument.1">
                  <p:embed/>
                  <p:pic>
                    <p:nvPicPr>
                      <p:cNvPr id="4" name="Object 3" hidden="1">
                        <a:extLst>
                          <a:ext uri="{FF2B5EF4-FFF2-40B4-BE49-F238E27FC236}">
                            <a16:creationId xmlns:a16="http://schemas.microsoft.com/office/drawing/2014/main" id="{3DAA0957-8BBE-40A1-8D81-C643AB6A3FD3}"/>
                          </a:ext>
                        </a:extLst>
                      </p:cNvPr>
                      <p:cNvPicPr/>
                      <p:nvPr/>
                    </p:nvPicPr>
                    <p:blipFill>
                      <a:blip r:embed="rId41"/>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014876" y="6400799"/>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F4246F8F-FAA8-46C5-BC54-A96E0370B4C4}" type="slidenum">
              <a:rPr lang="en-US" smtClean="0"/>
              <a:t>‹#›</a:t>
            </a:fld>
            <a:endParaRPr lang="en-US"/>
          </a:p>
        </p:txBody>
      </p:sp>
      <p:pic>
        <p:nvPicPr>
          <p:cNvPr id="6" name="Picture 5" descr="Logo&#10;&#10;Description automatically generated">
            <a:extLst>
              <a:ext uri="{FF2B5EF4-FFF2-40B4-BE49-F238E27FC236}">
                <a16:creationId xmlns:a16="http://schemas.microsoft.com/office/drawing/2014/main" id="{FA326248-0F97-48D9-A2A0-31FCD05D44AF}"/>
              </a:ext>
            </a:extLst>
          </p:cNvPr>
          <p:cNvPicPr>
            <a:picLocks noChangeAspect="1"/>
          </p:cNvPicPr>
          <p:nvPr/>
        </p:nvPicPr>
        <p:blipFill>
          <a:blip r:embed="rId4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2944131714"/>
      </p:ext>
    </p:extLst>
  </p:cSld>
  <p:clrMap bg1="lt1" tx1="dk1" bg2="lt2" tx2="dk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 id="2147484335" r:id="rId14"/>
    <p:sldLayoutId id="2147484336" r:id="rId15"/>
    <p:sldLayoutId id="2147484337" r:id="rId16"/>
    <p:sldLayoutId id="2147484338" r:id="rId17"/>
    <p:sldLayoutId id="2147484339" r:id="rId18"/>
    <p:sldLayoutId id="2147484340" r:id="rId19"/>
    <p:sldLayoutId id="2147484341" r:id="rId20"/>
    <p:sldLayoutId id="2147484342" r:id="rId21"/>
    <p:sldLayoutId id="2147484343" r:id="rId22"/>
    <p:sldLayoutId id="2147484344" r:id="rId23"/>
    <p:sldLayoutId id="2147484345" r:id="rId24"/>
    <p:sldLayoutId id="2147484346" r:id="rId25"/>
    <p:sldLayoutId id="2147484347" r:id="rId26"/>
    <p:sldLayoutId id="2147484349" r:id="rId27"/>
    <p:sldLayoutId id="2147484350" r:id="rId28"/>
    <p:sldLayoutId id="2147484351" r:id="rId29"/>
    <p:sldLayoutId id="2147484352" r:id="rId30"/>
    <p:sldLayoutId id="2147484353" r:id="rId31"/>
    <p:sldLayoutId id="2147484354" r:id="rId32"/>
    <p:sldLayoutId id="2147484355" r:id="rId33"/>
    <p:sldLayoutId id="2147484356" r:id="rId34"/>
    <p:sldLayoutId id="2147484357" r:id="rId35"/>
    <p:sldLayoutId id="2147484358" r:id="rId36"/>
    <p:sldLayoutId id="2147484359" r:id="rId37"/>
  </p:sldLayoutIdLst>
  <p:hf sldNum="0" hdr="0" dt="0"/>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1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9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chart" Target="../charts/chart7.xml"/><Relationship Id="rId2" Type="http://schemas.openxmlformats.org/officeDocument/2006/relationships/slideLayout" Target="../slideLayouts/slideLayout94.xml"/><Relationship Id="rId1" Type="http://schemas.openxmlformats.org/officeDocument/2006/relationships/tags" Target="../tags/tag104.xml"/><Relationship Id="rId6" Type="http://schemas.openxmlformats.org/officeDocument/2006/relationships/chart" Target="../charts/chart6.xml"/><Relationship Id="rId5" Type="http://schemas.openxmlformats.org/officeDocument/2006/relationships/image" Target="../media/image82.svg"/><Relationship Id="rId4" Type="http://schemas.openxmlformats.org/officeDocument/2006/relationships/image" Target="../media/image8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9.xml"/></Relationships>
</file>

<file path=ppt/slides/_rels/slide4.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emf"/><Relationship Id="rId7" Type="http://schemas.openxmlformats.org/officeDocument/2006/relationships/image" Target="../media/image76.png"/><Relationship Id="rId2" Type="http://schemas.openxmlformats.org/officeDocument/2006/relationships/notesSlide" Target="../notesSlides/notesSlide1.xml"/><Relationship Id="rId1" Type="http://schemas.openxmlformats.org/officeDocument/2006/relationships/slideLayout" Target="../slideLayouts/slideLayout94.xml"/><Relationship Id="rId6" Type="http://schemas.openxmlformats.org/officeDocument/2006/relationships/image" Target="../media/image75.svg"/><Relationship Id="rId11" Type="http://schemas.openxmlformats.org/officeDocument/2006/relationships/image" Target="../media/image80.sv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sv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40.xml"/><Relationship Id="rId1" Type="http://schemas.openxmlformats.org/officeDocument/2006/relationships/tags" Target="../tags/tag9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0.xml"/></Relationships>
</file>

<file path=ppt/slides/_rels/slide7.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tags" Target="../tags/tag100.xml"/><Relationship Id="rId7" Type="http://schemas.openxmlformats.org/officeDocument/2006/relationships/image" Target="../media/image81.png"/><Relationship Id="rId12" Type="http://schemas.openxmlformats.org/officeDocument/2006/relationships/chart" Target="../charts/chart2.xml"/><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notesSlide" Target="../notesSlides/notesSlide3.xml"/><Relationship Id="rId11" Type="http://schemas.openxmlformats.org/officeDocument/2006/relationships/chart" Target="../charts/chart1.xml"/><Relationship Id="rId5" Type="http://schemas.openxmlformats.org/officeDocument/2006/relationships/slideLayout" Target="../slideLayouts/slideLayout380.xml"/><Relationship Id="rId10" Type="http://schemas.openxmlformats.org/officeDocument/2006/relationships/image" Target="../media/image84.svg"/><Relationship Id="rId4" Type="http://schemas.openxmlformats.org/officeDocument/2006/relationships/tags" Target="../tags/tag101.xml"/><Relationship Id="rId9" Type="http://schemas.openxmlformats.org/officeDocument/2006/relationships/image" Target="../media/image8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chart" Target="../charts/chart4.xml"/><Relationship Id="rId2" Type="http://schemas.openxmlformats.org/officeDocument/2006/relationships/slideLayout" Target="../slideLayouts/slideLayout94.xml"/><Relationship Id="rId1" Type="http://schemas.openxmlformats.org/officeDocument/2006/relationships/tags" Target="../tags/tag102.xml"/><Relationship Id="rId6" Type="http://schemas.openxmlformats.org/officeDocument/2006/relationships/chart" Target="../charts/chart3.xml"/><Relationship Id="rId5" Type="http://schemas.openxmlformats.org/officeDocument/2006/relationships/image" Target="../media/image82.svg"/><Relationship Id="rId4" Type="http://schemas.openxmlformats.org/officeDocument/2006/relationships/image" Target="../media/image8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94.xml"/><Relationship Id="rId1" Type="http://schemas.openxmlformats.org/officeDocument/2006/relationships/tags" Target="../tags/tag103.xml"/><Relationship Id="rId4" Type="http://schemas.openxmlformats.org/officeDocument/2006/relationships/chart" Target="../charts/char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B349B-9E3F-494F-8070-BE17528CD1FA}"/>
              </a:ext>
            </a:extLst>
          </p:cNvPr>
          <p:cNvSpPr>
            <a:spLocks noGrp="1"/>
          </p:cNvSpPr>
          <p:nvPr>
            <p:ph type="title"/>
          </p:nvPr>
        </p:nvSpPr>
        <p:spPr>
          <a:xfrm>
            <a:off x="609601" y="1610833"/>
            <a:ext cx="9241409" cy="889996"/>
          </a:xfrm>
        </p:spPr>
        <p:txBody>
          <a:bodyPr vert="horz"/>
          <a:lstStyle/>
          <a:p>
            <a:r>
              <a:rPr lang="en-US" dirty="0"/>
              <a:t>Consumer Debit</a:t>
            </a:r>
            <a:br>
              <a:rPr lang="en-US" dirty="0"/>
            </a:br>
            <a:r>
              <a:rPr lang="en-US" dirty="0"/>
              <a:t>Top of Wallet Strategy Report</a:t>
            </a:r>
          </a:p>
        </p:txBody>
      </p:sp>
      <p:sp>
        <p:nvSpPr>
          <p:cNvPr id="3" name="Text Placeholder 2">
            <a:extLst>
              <a:ext uri="{FF2B5EF4-FFF2-40B4-BE49-F238E27FC236}">
                <a16:creationId xmlns:a16="http://schemas.microsoft.com/office/drawing/2014/main" id="{E723137C-A0B5-4F2A-A837-FB23F8F6DE1C}"/>
              </a:ext>
            </a:extLst>
          </p:cNvPr>
          <p:cNvSpPr>
            <a:spLocks noGrp="1"/>
          </p:cNvSpPr>
          <p:nvPr>
            <p:ph type="body" sz="quarter" idx="10"/>
          </p:nvPr>
        </p:nvSpPr>
        <p:spPr>
          <a:xfrm>
            <a:off x="618479" y="3118377"/>
            <a:ext cx="5486400" cy="601955"/>
          </a:xfrm>
        </p:spPr>
        <p:txBody>
          <a:bodyPr/>
          <a:lstStyle/>
          <a:p>
            <a:r>
              <a:rPr lang="en-US" dirty="0"/>
              <a:t>Visa Consulting &amp; Analytics</a:t>
            </a:r>
          </a:p>
          <a:p>
            <a:r>
              <a:rPr lang="en-US" sz="1800" dirty="0">
                <a:solidFill>
                  <a:schemeClr val="bg1"/>
                </a:solidFill>
              </a:rPr>
              <a:t>Data through </a:t>
            </a:r>
            <a:endParaRPr lang="en-US" sz="1800" dirty="0">
              <a:solidFill>
                <a:schemeClr val="bg1"/>
              </a:solidFill>
              <a:highlight>
                <a:srgbClr val="00FF00"/>
              </a:highlight>
            </a:endParaRPr>
          </a:p>
          <a:p>
            <a:endParaRPr lang="en-US" dirty="0"/>
          </a:p>
        </p:txBody>
      </p:sp>
      <p:cxnSp>
        <p:nvCxnSpPr>
          <p:cNvPr id="5" name="Straight Connector 4">
            <a:extLst>
              <a:ext uri="{FF2B5EF4-FFF2-40B4-BE49-F238E27FC236}">
                <a16:creationId xmlns:a16="http://schemas.microsoft.com/office/drawing/2014/main" id="{47E11728-5A18-60F2-3A9F-401849694700}"/>
              </a:ext>
            </a:extLst>
          </p:cNvPr>
          <p:cNvCxnSpPr/>
          <p:nvPr/>
        </p:nvCxnSpPr>
        <p:spPr>
          <a:xfrm>
            <a:off x="1524000" y="277091"/>
            <a:ext cx="0" cy="554182"/>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dataQuarterDate">
            <a:extLst>
              <a:ext uri="{FF2B5EF4-FFF2-40B4-BE49-F238E27FC236}">
                <a16:creationId xmlns:a16="http://schemas.microsoft.com/office/drawing/2014/main" id="{C8323F81-F352-BA62-6598-45E4BCD742A4}"/>
              </a:ext>
            </a:extLst>
          </p:cNvPr>
          <p:cNvSpPr txBox="1"/>
          <p:nvPr/>
        </p:nvSpPr>
        <p:spPr>
          <a:xfrm>
            <a:off x="1841206" y="3437481"/>
            <a:ext cx="1903209" cy="369332"/>
          </a:xfrm>
          <a:prstGeom prst="rect">
            <a:avLst/>
          </a:prstGeom>
          <a:noFill/>
        </p:spPr>
        <p:txBody>
          <a:bodyPr wrap="square" rtlCol="0">
            <a:spAutoFit/>
          </a:bodyPr>
          <a:lstStyle/>
          <a:p>
            <a:r>
              <a:rPr lang="en-US" dirty="0">
                <a:solidFill>
                  <a:schemeClr val="bg1"/>
                </a:solidFill>
              </a:rPr>
              <a:t>Qn-YYYY</a:t>
            </a:r>
          </a:p>
        </p:txBody>
      </p:sp>
    </p:spTree>
    <p:extLst>
      <p:ext uri="{BB962C8B-B14F-4D97-AF65-F5344CB8AC3E}">
        <p14:creationId xmlns:p14="http://schemas.microsoft.com/office/powerpoint/2010/main" val="3669853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D1F501-7198-55FC-6AA1-9886F19A0EE8}"/>
              </a:ext>
            </a:extLst>
          </p:cNvPr>
          <p:cNvSpPr>
            <a:spLocks noGrp="1"/>
          </p:cNvSpPr>
          <p:nvPr>
            <p:ph type="title"/>
          </p:nvPr>
        </p:nvSpPr>
        <p:spPr>
          <a:xfrm>
            <a:off x="609600" y="471458"/>
            <a:ext cx="10972800" cy="539525"/>
          </a:xfrm>
        </p:spPr>
        <p:txBody>
          <a:bodyPr wrap="square"/>
          <a:lstStyle/>
          <a:p>
            <a:r>
              <a:rPr lang="en-US" dirty="0"/>
              <a:t>Client has an opportunity to gain up to $10.3M in incremental payment volume by running a well-targeted campaign</a:t>
            </a:r>
            <a:br>
              <a:rPr lang="en-US" dirty="0"/>
            </a:br>
            <a:endParaRPr lang="en-US" dirty="0"/>
          </a:p>
        </p:txBody>
      </p:sp>
      <p:pic>
        <p:nvPicPr>
          <p:cNvPr id="5" name="Picture 4" descr="Funnel_template.png">
            <a:extLst>
              <a:ext uri="{FF2B5EF4-FFF2-40B4-BE49-F238E27FC236}">
                <a16:creationId xmlns:a16="http://schemas.microsoft.com/office/drawing/2014/main" id="{7887CBA5-0CFC-76C5-2737-B33B02484C48}"/>
              </a:ext>
            </a:extLst>
          </p:cNvPr>
          <p:cNvPicPr>
            <a:picLocks noChangeAspect="1"/>
          </p:cNvPicPr>
          <p:nvPr/>
        </p:nvPicPr>
        <p:blipFill>
          <a:blip r:embed="rId2"/>
          <a:stretch>
            <a:fillRect/>
          </a:stretch>
        </p:blipFill>
        <p:spPr>
          <a:xfrm>
            <a:off x="609599" y="1225772"/>
            <a:ext cx="5139559" cy="4769739"/>
          </a:xfrm>
          <a:prstGeom prst="rect">
            <a:avLst/>
          </a:prstGeom>
        </p:spPr>
      </p:pic>
      <p:grpSp>
        <p:nvGrpSpPr>
          <p:cNvPr id="9" name="Group 8">
            <a:extLst>
              <a:ext uri="{FF2B5EF4-FFF2-40B4-BE49-F238E27FC236}">
                <a16:creationId xmlns:a16="http://schemas.microsoft.com/office/drawing/2014/main" id="{07D9A8DC-F092-363D-551E-D2708936B2C8}"/>
              </a:ext>
            </a:extLst>
          </p:cNvPr>
          <p:cNvGrpSpPr/>
          <p:nvPr/>
        </p:nvGrpSpPr>
        <p:grpSpPr>
          <a:xfrm>
            <a:off x="6096000" y="1225772"/>
            <a:ext cx="5559972" cy="4078574"/>
            <a:chOff x="6096000" y="1225772"/>
            <a:chExt cx="3657600" cy="3362161"/>
          </a:xfrm>
        </p:grpSpPr>
        <p:sp>
          <p:nvSpPr>
            <p:cNvPr id="6" name="TextBox 5">
              <a:extLst>
                <a:ext uri="{FF2B5EF4-FFF2-40B4-BE49-F238E27FC236}">
                  <a16:creationId xmlns:a16="http://schemas.microsoft.com/office/drawing/2014/main" id="{C9D3057E-94A9-BB3C-9038-15F3832BD77E}"/>
                </a:ext>
              </a:extLst>
            </p:cNvPr>
            <p:cNvSpPr txBox="1"/>
            <p:nvPr/>
          </p:nvSpPr>
          <p:spPr>
            <a:xfrm>
              <a:off x="6096000" y="1225772"/>
              <a:ext cx="3657600" cy="558172"/>
            </a:xfrm>
            <a:prstGeom prst="rect">
              <a:avLst/>
            </a:prstGeom>
            <a:noFill/>
          </p:spPr>
          <p:txBody>
            <a:bodyPr wrap="square">
              <a:spAutoFit/>
            </a:bodyPr>
            <a:lstStyle/>
            <a:p>
              <a:pPr>
                <a:defRPr sz="1400" b="1">
                  <a:latin typeface="Arial"/>
                </a:defRPr>
              </a:pPr>
              <a:r>
                <a:rPr dirty="0">
                  <a:solidFill>
                    <a:schemeClr val="accent3"/>
                  </a:solidFill>
                </a:rPr>
                <a:t>START WITH THOSE LIKELY TO ACT</a:t>
              </a:r>
            </a:p>
            <a:p>
              <a:r>
                <a:rPr sz="1200" dirty="0">
                  <a:latin typeface="Arial"/>
                </a:rPr>
                <a:t>As an illustrative example, the </a:t>
              </a:r>
              <a:r>
                <a:rPr sz="1200" b="1" dirty="0">
                  <a:latin typeface="Arial"/>
                </a:rPr>
                <a:t>top 3 deciles contain 11.9K cardholders who are most likely to open a card.</a:t>
              </a:r>
            </a:p>
          </p:txBody>
        </p:sp>
        <p:sp>
          <p:nvSpPr>
            <p:cNvPr id="7" name="TextBox 6">
              <a:extLst>
                <a:ext uri="{FF2B5EF4-FFF2-40B4-BE49-F238E27FC236}">
                  <a16:creationId xmlns:a16="http://schemas.microsoft.com/office/drawing/2014/main" id="{F69561C8-0C5A-6CEE-E045-486DA963FC28}"/>
                </a:ext>
              </a:extLst>
            </p:cNvPr>
            <p:cNvSpPr txBox="1"/>
            <p:nvPr/>
          </p:nvSpPr>
          <p:spPr>
            <a:xfrm>
              <a:off x="6096000" y="2505932"/>
              <a:ext cx="3657600" cy="710401"/>
            </a:xfrm>
            <a:prstGeom prst="rect">
              <a:avLst/>
            </a:prstGeom>
            <a:noFill/>
          </p:spPr>
          <p:txBody>
            <a:bodyPr wrap="square">
              <a:spAutoFit/>
            </a:bodyPr>
            <a:lstStyle/>
            <a:p>
              <a:pPr>
                <a:defRPr sz="1400" b="1">
                  <a:latin typeface="Arial"/>
                </a:defRPr>
              </a:pPr>
              <a:r>
                <a:rPr dirty="0">
                  <a:solidFill>
                    <a:schemeClr val="accent3"/>
                  </a:solidFill>
                </a:rPr>
                <a:t>BUILD ON TOP OF DXP SCORING</a:t>
              </a:r>
            </a:p>
            <a:p>
              <a:r>
                <a:rPr sz="1200" dirty="0">
                  <a:latin typeface="Arial"/>
                </a:rPr>
                <a:t>We encourage Client to layer in other factors in arriving at your target audience. </a:t>
              </a:r>
              <a:r>
                <a:rPr sz="1200" b="1" dirty="0">
                  <a:latin typeface="Arial"/>
                </a:rPr>
                <a:t>DXP does not consider underwriting</a:t>
              </a:r>
              <a:r>
                <a:rPr sz="1200" dirty="0">
                  <a:latin typeface="Arial"/>
                </a:rPr>
                <a:t> nor recency of the previous contract, etc.</a:t>
              </a:r>
            </a:p>
          </p:txBody>
        </p:sp>
        <p:sp>
          <p:nvSpPr>
            <p:cNvPr id="8" name="TextBox 7">
              <a:extLst>
                <a:ext uri="{FF2B5EF4-FFF2-40B4-BE49-F238E27FC236}">
                  <a16:creationId xmlns:a16="http://schemas.microsoft.com/office/drawing/2014/main" id="{869CE96A-9076-A8A9-6A54-F1E7F60B536D}"/>
                </a:ext>
              </a:extLst>
            </p:cNvPr>
            <p:cNvSpPr txBox="1"/>
            <p:nvPr/>
          </p:nvSpPr>
          <p:spPr>
            <a:xfrm>
              <a:off x="6096000" y="3877532"/>
              <a:ext cx="3657600" cy="710401"/>
            </a:xfrm>
            <a:prstGeom prst="rect">
              <a:avLst/>
            </a:prstGeom>
            <a:noFill/>
          </p:spPr>
          <p:txBody>
            <a:bodyPr wrap="square">
              <a:spAutoFit/>
            </a:bodyPr>
            <a:lstStyle/>
            <a:p>
              <a:pPr>
                <a:defRPr sz="1400" b="1">
                  <a:latin typeface="Arial"/>
                </a:defRPr>
              </a:pPr>
              <a:r>
                <a:rPr dirty="0">
                  <a:solidFill>
                    <a:schemeClr val="accent3"/>
                  </a:solidFill>
                </a:rPr>
                <a:t>RUN A HIGH YIELD CAMPAIGN</a:t>
              </a:r>
            </a:p>
            <a:p>
              <a:r>
                <a:rPr sz="1200" dirty="0">
                  <a:latin typeface="Arial"/>
                </a:rPr>
                <a:t>There are many subjective factors that will drive the ultimate outcome. Assuming </a:t>
              </a:r>
              <a:r>
                <a:rPr sz="1200" b="1" dirty="0">
                  <a:latin typeface="Arial"/>
                </a:rPr>
                <a:t>2.5%-5.0% response rate</a:t>
              </a:r>
              <a:r>
                <a:rPr sz="1200" dirty="0">
                  <a:latin typeface="Arial"/>
                </a:rPr>
                <a:t> of a campaign, we could </a:t>
              </a:r>
              <a:r>
                <a:rPr sz="1200" b="1" dirty="0">
                  <a:latin typeface="Arial"/>
                </a:rPr>
                <a:t>expect 149-477 new credit cardholders from the existing debit portfolio.</a:t>
              </a:r>
            </a:p>
          </p:txBody>
        </p:sp>
      </p:grpSp>
      <p:sp>
        <p:nvSpPr>
          <p:cNvPr id="11" name="countDebitCardHolders">
            <a:extLst>
              <a:ext uri="{FF2B5EF4-FFF2-40B4-BE49-F238E27FC236}">
                <a16:creationId xmlns:a16="http://schemas.microsoft.com/office/drawing/2014/main" id="{02C3137C-97A8-16C4-DEBA-FE7FEBEEA5E5}"/>
              </a:ext>
            </a:extLst>
          </p:cNvPr>
          <p:cNvSpPr txBox="1"/>
          <p:nvPr/>
        </p:nvSpPr>
        <p:spPr>
          <a:xfrm>
            <a:off x="1484375" y="2572889"/>
            <a:ext cx="1340490" cy="307777"/>
          </a:xfrm>
          <a:prstGeom prst="rect">
            <a:avLst/>
          </a:prstGeom>
          <a:noFill/>
        </p:spPr>
        <p:txBody>
          <a:bodyPr wrap="square" rtlCol="0">
            <a:spAutoFit/>
          </a:bodyPr>
          <a:lstStyle/>
          <a:p>
            <a:pPr algn="ctr"/>
            <a:r>
              <a:rPr lang="en-US" sz="1400" b="1" dirty="0">
                <a:solidFill>
                  <a:schemeClr val="bg1"/>
                </a:solidFill>
              </a:rPr>
              <a:t>XXXK</a:t>
            </a:r>
          </a:p>
        </p:txBody>
      </p:sp>
      <p:sp>
        <p:nvSpPr>
          <p:cNvPr id="13" name="avgCrossSellCandidates">
            <a:extLst>
              <a:ext uri="{FF2B5EF4-FFF2-40B4-BE49-F238E27FC236}">
                <a16:creationId xmlns:a16="http://schemas.microsoft.com/office/drawing/2014/main" id="{979DE392-6429-C4BD-B240-5E9B443E9148}"/>
              </a:ext>
            </a:extLst>
          </p:cNvPr>
          <p:cNvSpPr txBox="1"/>
          <p:nvPr/>
        </p:nvSpPr>
        <p:spPr>
          <a:xfrm>
            <a:off x="1484375" y="3224597"/>
            <a:ext cx="1340490" cy="307777"/>
          </a:xfrm>
          <a:prstGeom prst="rect">
            <a:avLst/>
          </a:prstGeom>
          <a:noFill/>
        </p:spPr>
        <p:txBody>
          <a:bodyPr wrap="square" rtlCol="0">
            <a:spAutoFit/>
          </a:bodyPr>
          <a:lstStyle/>
          <a:p>
            <a:pPr algn="ctr"/>
            <a:r>
              <a:rPr lang="en-US" sz="1400" b="1" dirty="0">
                <a:solidFill>
                  <a:schemeClr val="bg1"/>
                </a:solidFill>
              </a:rPr>
              <a:t>XXX</a:t>
            </a:r>
          </a:p>
        </p:txBody>
      </p:sp>
      <p:sp>
        <p:nvSpPr>
          <p:cNvPr id="14" name="addConsideration">
            <a:extLst>
              <a:ext uri="{FF2B5EF4-FFF2-40B4-BE49-F238E27FC236}">
                <a16:creationId xmlns:a16="http://schemas.microsoft.com/office/drawing/2014/main" id="{36F13CDE-CADD-54E0-9DF3-A67CE80F0F17}"/>
              </a:ext>
            </a:extLst>
          </p:cNvPr>
          <p:cNvSpPr txBox="1"/>
          <p:nvPr/>
        </p:nvSpPr>
        <p:spPr>
          <a:xfrm>
            <a:off x="1484375" y="3876305"/>
            <a:ext cx="1340490" cy="307777"/>
          </a:xfrm>
          <a:prstGeom prst="rect">
            <a:avLst/>
          </a:prstGeom>
          <a:noFill/>
        </p:spPr>
        <p:txBody>
          <a:bodyPr wrap="square" rtlCol="0">
            <a:spAutoFit/>
          </a:bodyPr>
          <a:lstStyle/>
          <a:p>
            <a:pPr algn="ctr"/>
            <a:r>
              <a:rPr lang="en-US" sz="1400" b="1" dirty="0">
                <a:solidFill>
                  <a:schemeClr val="bg1"/>
                </a:solidFill>
              </a:rPr>
              <a:t>XXXK</a:t>
            </a:r>
          </a:p>
        </p:txBody>
      </p:sp>
      <p:sp>
        <p:nvSpPr>
          <p:cNvPr id="15" name="estCreditCardholders">
            <a:extLst>
              <a:ext uri="{FF2B5EF4-FFF2-40B4-BE49-F238E27FC236}">
                <a16:creationId xmlns:a16="http://schemas.microsoft.com/office/drawing/2014/main" id="{033DE685-484E-81CD-6BDE-2B0FF06FC3F2}"/>
              </a:ext>
            </a:extLst>
          </p:cNvPr>
          <p:cNvSpPr txBox="1"/>
          <p:nvPr/>
        </p:nvSpPr>
        <p:spPr>
          <a:xfrm>
            <a:off x="1484375" y="4528014"/>
            <a:ext cx="1340490" cy="307777"/>
          </a:xfrm>
          <a:prstGeom prst="rect">
            <a:avLst/>
          </a:prstGeom>
          <a:noFill/>
        </p:spPr>
        <p:txBody>
          <a:bodyPr wrap="square" rtlCol="0">
            <a:spAutoFit/>
          </a:bodyPr>
          <a:lstStyle/>
          <a:p>
            <a:pPr algn="ctr"/>
            <a:r>
              <a:rPr lang="en-US" sz="1400" b="1" dirty="0"/>
              <a:t>XY - YZ</a:t>
            </a:r>
          </a:p>
        </p:txBody>
      </p:sp>
      <p:sp>
        <p:nvSpPr>
          <p:cNvPr id="16" name="range_annual_ipv">
            <a:extLst>
              <a:ext uri="{FF2B5EF4-FFF2-40B4-BE49-F238E27FC236}">
                <a16:creationId xmlns:a16="http://schemas.microsoft.com/office/drawing/2014/main" id="{69634C42-67C8-81DD-2848-8CF2349CA8FE}"/>
              </a:ext>
            </a:extLst>
          </p:cNvPr>
          <p:cNvSpPr txBox="1"/>
          <p:nvPr/>
        </p:nvSpPr>
        <p:spPr>
          <a:xfrm>
            <a:off x="1250731" y="5179723"/>
            <a:ext cx="1776248" cy="307777"/>
          </a:xfrm>
          <a:prstGeom prst="rect">
            <a:avLst/>
          </a:prstGeom>
          <a:noFill/>
        </p:spPr>
        <p:txBody>
          <a:bodyPr wrap="square" rtlCol="0">
            <a:spAutoFit/>
          </a:bodyPr>
          <a:lstStyle/>
          <a:p>
            <a:pPr algn="ctr"/>
            <a:r>
              <a:rPr lang="en-US" sz="1400" b="1" dirty="0">
                <a:solidFill>
                  <a:schemeClr val="bg1"/>
                </a:solidFill>
              </a:rPr>
              <a:t>XXXK</a:t>
            </a:r>
          </a:p>
        </p:txBody>
      </p:sp>
      <p:sp>
        <p:nvSpPr>
          <p:cNvPr id="17" name="range_annual_iir">
            <a:extLst>
              <a:ext uri="{FF2B5EF4-FFF2-40B4-BE49-F238E27FC236}">
                <a16:creationId xmlns:a16="http://schemas.microsoft.com/office/drawing/2014/main" id="{E95B6F57-1410-EA62-803C-111C16EC9F78}"/>
              </a:ext>
            </a:extLst>
          </p:cNvPr>
          <p:cNvSpPr txBox="1"/>
          <p:nvPr/>
        </p:nvSpPr>
        <p:spPr>
          <a:xfrm>
            <a:off x="1250731" y="5572280"/>
            <a:ext cx="1776248" cy="307777"/>
          </a:xfrm>
          <a:prstGeom prst="rect">
            <a:avLst/>
          </a:prstGeom>
          <a:noFill/>
        </p:spPr>
        <p:txBody>
          <a:bodyPr wrap="square" rtlCol="0">
            <a:spAutoFit/>
          </a:bodyPr>
          <a:lstStyle/>
          <a:p>
            <a:pPr algn="ctr"/>
            <a:r>
              <a:rPr lang="en-US" sz="1400" b="1" dirty="0">
                <a:solidFill>
                  <a:schemeClr val="bg1"/>
                </a:solidFill>
              </a:rPr>
              <a:t>XXXK</a:t>
            </a:r>
          </a:p>
        </p:txBody>
      </p:sp>
      <p:sp>
        <p:nvSpPr>
          <p:cNvPr id="18" name="dataQuarterS10">
            <a:extLst>
              <a:ext uri="{FF2B5EF4-FFF2-40B4-BE49-F238E27FC236}">
                <a16:creationId xmlns:a16="http://schemas.microsoft.com/office/drawing/2014/main" id="{4720E1C1-4C31-0C1B-2D11-D737C745EB83}"/>
              </a:ext>
            </a:extLst>
          </p:cNvPr>
          <p:cNvSpPr>
            <a:spLocks noGrp="1"/>
          </p:cNvSpPr>
          <p:nvPr>
            <p:ph type="body" sz="quarter" idx="30"/>
          </p:nvPr>
        </p:nvSpPr>
        <p:spPr>
          <a:xfrm>
            <a:off x="1393227" y="6347573"/>
            <a:ext cx="6364224" cy="266700"/>
          </a:xfrm>
        </p:spPr>
        <p:txBody>
          <a:bodyPr anchor="t"/>
          <a:lstStyle/>
          <a:p>
            <a:r>
              <a:rPr lang="en-US" sz="700" dirty="0">
                <a:latin typeface="+mj-lt"/>
              </a:rPr>
              <a:t>Source: </a:t>
            </a:r>
            <a:r>
              <a:rPr lang="en-US" sz="700" dirty="0" err="1"/>
              <a:t>VisaNet</a:t>
            </a:r>
            <a:r>
              <a:rPr lang="en-US" sz="700" dirty="0"/>
              <a:t>, </a:t>
            </a:r>
            <a:r>
              <a:rPr lang="en-US" sz="700" dirty="0">
                <a:highlight>
                  <a:srgbClr val="00FF00"/>
                </a:highlight>
              </a:rPr>
              <a:t>Q1 2023 – Q1 2024</a:t>
            </a:r>
          </a:p>
        </p:txBody>
      </p:sp>
    </p:spTree>
    <p:extLst>
      <p:ext uri="{BB962C8B-B14F-4D97-AF65-F5344CB8AC3E}">
        <p14:creationId xmlns:p14="http://schemas.microsoft.com/office/powerpoint/2010/main" val="4221849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extBox 189">
            <a:extLst>
              <a:ext uri="{FF2B5EF4-FFF2-40B4-BE49-F238E27FC236}">
                <a16:creationId xmlns:a16="http://schemas.microsoft.com/office/drawing/2014/main" id="{2F86AF80-5D57-411B-84C5-3CFAABBF8436}"/>
              </a:ext>
            </a:extLst>
          </p:cNvPr>
          <p:cNvSpPr txBox="1"/>
          <p:nvPr/>
        </p:nvSpPr>
        <p:spPr>
          <a:xfrm>
            <a:off x="606743" y="1502045"/>
            <a:ext cx="10956607" cy="4743181"/>
          </a:xfrm>
          <a:prstGeom prst="rect">
            <a:avLst/>
          </a:prstGeom>
          <a:solidFill>
            <a:schemeClr val="bg1"/>
          </a:solidFill>
          <a:ln w="12700">
            <a:solidFill>
              <a:schemeClr val="accent1"/>
            </a:solidFill>
          </a:ln>
          <a:effectLst>
            <a:outerShdw blurRad="50800" dist="38100" dir="2700000" sx="98000" sy="98000" algn="tl" rotWithShape="0">
              <a:prstClr val="black">
                <a:alpha val="40000"/>
              </a:prstClr>
            </a:outerShdw>
          </a:effectLst>
        </p:spPr>
        <p:txBody>
          <a:bodyPr wrap="square" lIns="72000" tIns="72000" rIns="72000" bIns="72000" rtlCol="0" anchor="t">
            <a:noAutofit/>
          </a:bodyPr>
          <a:lstStyle>
            <a:defPPr>
              <a:defRPr lang="en-US"/>
            </a:defPPr>
            <a:lvl1pPr marR="0" lvl="0" indent="0" fontAlgn="auto">
              <a:lnSpc>
                <a:spcPct val="90000"/>
              </a:lnSpc>
              <a:spcBef>
                <a:spcPts val="800"/>
              </a:spcBef>
              <a:spcAft>
                <a:spcPts val="800"/>
              </a:spcAft>
              <a:buClrTx/>
              <a:buSzTx/>
              <a:buFontTx/>
              <a:buNone/>
              <a:tabLst/>
              <a:defRPr kumimoji="0" sz="1400" b="0" i="0" u="none" strike="noStrike" cap="none" spc="0" normalizeH="0" baseline="0">
                <a:ln>
                  <a:noFill/>
                </a:ln>
                <a:solidFill>
                  <a:prstClr val="black"/>
                </a:solidFill>
                <a:effectLst/>
                <a:uLnTx/>
                <a:uFillTx/>
                <a:latin typeface="Segoe UI Light" panose="020B0502040204020203" pitchFamily="34" charset="0"/>
                <a:cs typeface="Segoe UI Light" panose="020B0502040204020203" pitchFamily="34" charset="0"/>
              </a:defRPr>
            </a:lvl1pPr>
          </a:lstStyle>
          <a:p>
            <a:pPr marL="0" marR="0" lvl="0" indent="0" algn="l" defTabSz="914400" rtl="0" eaLnBrk="1" fontAlgn="auto" latinLnBrk="0" hangingPunct="1">
              <a:lnSpc>
                <a:spcPct val="90000"/>
              </a:lnSpc>
              <a:spcBef>
                <a:spcPts val="800"/>
              </a:spcBef>
              <a:spcAft>
                <a:spcPts val="8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0" name="Rectangle 9" hidden="1"/>
          <p:cNvSpPr/>
          <p:nvPr>
            <p:custDataLst>
              <p:tags r:id="rId1"/>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mn-cs"/>
              <a:sym typeface="Segoe UI" panose="020B0502040204020203" pitchFamily="34" charset="0"/>
            </a:endParaRPr>
          </a:p>
        </p:txBody>
      </p:sp>
      <p:sp>
        <p:nvSpPr>
          <p:cNvPr id="2" name="Title 1">
            <a:extLst>
              <a:ext uri="{FF2B5EF4-FFF2-40B4-BE49-F238E27FC236}">
                <a16:creationId xmlns:a16="http://schemas.microsoft.com/office/drawing/2014/main" id="{09B51EB1-24FF-4CBD-968C-47C7F8DA61DC}"/>
              </a:ext>
            </a:extLst>
          </p:cNvPr>
          <p:cNvSpPr>
            <a:spLocks noGrp="1"/>
          </p:cNvSpPr>
          <p:nvPr>
            <p:ph type="title"/>
          </p:nvPr>
        </p:nvSpPr>
        <p:spPr>
          <a:xfrm>
            <a:off x="609599" y="471459"/>
            <a:ext cx="10953751" cy="528666"/>
          </a:xfrm>
        </p:spPr>
        <p:txBody>
          <a:bodyPr vert="horz" wrap="square"/>
          <a:lstStyle/>
          <a:p>
            <a:pPr>
              <a:lnSpc>
                <a:spcPct val="100000"/>
              </a:lnSpc>
            </a:pPr>
            <a:r>
              <a:rPr lang="en-US" dirty="0">
                <a:ea typeface="+mn-ea"/>
                <a:cs typeface="+mn-cs"/>
              </a:rPr>
              <a:t>Millennial and Gen-Z spend is similar to peers for top-of-wallet cardholders</a:t>
            </a:r>
            <a:endParaRPr lang="en-US" dirty="0"/>
          </a:p>
        </p:txBody>
      </p:sp>
      <p:sp>
        <p:nvSpPr>
          <p:cNvPr id="237" name="Arrow: Pentagon 236">
            <a:extLst>
              <a:ext uri="{FF2B5EF4-FFF2-40B4-BE49-F238E27FC236}">
                <a16:creationId xmlns:a16="http://schemas.microsoft.com/office/drawing/2014/main" id="{74EDB5A9-B783-4EB9-9B1A-AE570CCB4F38}"/>
              </a:ext>
            </a:extLst>
          </p:cNvPr>
          <p:cNvSpPr/>
          <p:nvPr/>
        </p:nvSpPr>
        <p:spPr>
          <a:xfrm>
            <a:off x="851382" y="1352550"/>
            <a:ext cx="3277546" cy="257175"/>
          </a:xfrm>
          <a:prstGeom prst="homePlat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8" name="TextBox 237">
            <a:extLst>
              <a:ext uri="{FF2B5EF4-FFF2-40B4-BE49-F238E27FC236}">
                <a16:creationId xmlns:a16="http://schemas.microsoft.com/office/drawing/2014/main" id="{BC5B01A5-6D77-4940-907B-88269C8E2B36}"/>
              </a:ext>
            </a:extLst>
          </p:cNvPr>
          <p:cNvSpPr txBox="1"/>
          <p:nvPr/>
        </p:nvSpPr>
        <p:spPr>
          <a:xfrm>
            <a:off x="1002275" y="1400175"/>
            <a:ext cx="3414583" cy="169277"/>
          </a:xfrm>
          <a:prstGeom prst="rect">
            <a:avLst/>
          </a:prstGeom>
          <a:noFill/>
        </p:spPr>
        <p:txBody>
          <a:bodyPr wrap="square" lIns="0" tIns="0" rIns="0" bIns="0" rtlCol="0">
            <a:spAutoFit/>
          </a:bodyPr>
          <a:lstStyle/>
          <a:p>
            <a:pPr defTabSz="914400">
              <a:defRPr/>
            </a:pPr>
            <a:r>
              <a:rPr kumimoji="0" lang="en-US" sz="1100" b="1" i="0" u="none" strike="noStrike" kern="1200" cap="none" spc="0" normalizeH="0" baseline="0" noProof="0" dirty="0">
                <a:ln>
                  <a:noFill/>
                </a:ln>
                <a:solidFill>
                  <a:prstClr val="white"/>
                </a:solidFill>
                <a:effectLst/>
                <a:uLnTx/>
                <a:uFillTx/>
                <a:latin typeface="+mj-lt"/>
                <a:ea typeface="+mn-ea"/>
                <a:cs typeface="+mn-cs"/>
              </a:rPr>
              <a:t>Spend per active account for Millennials</a:t>
            </a:r>
          </a:p>
        </p:txBody>
      </p:sp>
      <p:grpSp>
        <p:nvGrpSpPr>
          <p:cNvPr id="454" name="Group 453">
            <a:extLst>
              <a:ext uri="{FF2B5EF4-FFF2-40B4-BE49-F238E27FC236}">
                <a16:creationId xmlns:a16="http://schemas.microsoft.com/office/drawing/2014/main" id="{05D783A4-0080-4D5A-9C1C-665B2A3C946D}"/>
              </a:ext>
            </a:extLst>
          </p:cNvPr>
          <p:cNvGrpSpPr/>
          <p:nvPr/>
        </p:nvGrpSpPr>
        <p:grpSpPr>
          <a:xfrm>
            <a:off x="421261" y="1241425"/>
            <a:ext cx="457200" cy="457200"/>
            <a:chOff x="222807" y="3330882"/>
            <a:chExt cx="457200" cy="457200"/>
          </a:xfrm>
        </p:grpSpPr>
        <p:sp>
          <p:nvSpPr>
            <p:cNvPr id="149" name="Oval 148"/>
            <p:cNvSpPr/>
            <p:nvPr/>
          </p:nvSpPr>
          <p:spPr>
            <a:xfrm>
              <a:off x="222807" y="3330882"/>
              <a:ext cx="457200" cy="45720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313" name="Graphic 312">
              <a:extLst>
                <a:ext uri="{FF2B5EF4-FFF2-40B4-BE49-F238E27FC236}">
                  <a16:creationId xmlns:a16="http://schemas.microsoft.com/office/drawing/2014/main" id="{8A0A13C9-A4EB-4B11-A6E7-A5D99754C8F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14247" y="3422322"/>
              <a:ext cx="274320" cy="274320"/>
            </a:xfrm>
            <a:prstGeom prst="rect">
              <a:avLst/>
            </a:prstGeom>
          </p:spPr>
        </p:pic>
      </p:grpSp>
      <p:sp>
        <p:nvSpPr>
          <p:cNvPr id="44" name="dataQuarterS8">
            <a:extLst>
              <a:ext uri="{FF2B5EF4-FFF2-40B4-BE49-F238E27FC236}">
                <a16:creationId xmlns:a16="http://schemas.microsoft.com/office/drawing/2014/main" id="{B2423A35-2A7E-4398-A4A3-83882601DEB6}"/>
              </a:ext>
            </a:extLst>
          </p:cNvPr>
          <p:cNvSpPr>
            <a:spLocks noGrp="1"/>
          </p:cNvSpPr>
          <p:nvPr>
            <p:ph type="body" sz="quarter" idx="30"/>
          </p:nvPr>
        </p:nvSpPr>
        <p:spPr>
          <a:xfrm>
            <a:off x="1393227" y="6347573"/>
            <a:ext cx="6364224" cy="266700"/>
          </a:xfrm>
        </p:spPr>
        <p:txBody>
          <a:bodyPr anchor="t"/>
          <a:lstStyle/>
          <a:p>
            <a:r>
              <a:rPr lang="en-US" sz="700" dirty="0">
                <a:latin typeface="+mj-lt"/>
              </a:rPr>
              <a:t>Source: </a:t>
            </a:r>
            <a:r>
              <a:rPr lang="en-US" sz="700" dirty="0" err="1"/>
              <a:t>VisaNet</a:t>
            </a:r>
            <a:r>
              <a:rPr lang="en-US" sz="700" dirty="0"/>
              <a:t>, </a:t>
            </a:r>
            <a:r>
              <a:rPr lang="en-US" sz="700" dirty="0">
                <a:highlight>
                  <a:srgbClr val="00FF00"/>
                </a:highlight>
              </a:rPr>
              <a:t>Q1 2023 – Q1 2024</a:t>
            </a:r>
          </a:p>
        </p:txBody>
      </p:sp>
      <p:sp>
        <p:nvSpPr>
          <p:cNvPr id="9" name="TextBox 8">
            <a:extLst>
              <a:ext uri="{FF2B5EF4-FFF2-40B4-BE49-F238E27FC236}">
                <a16:creationId xmlns:a16="http://schemas.microsoft.com/office/drawing/2014/main" id="{181EE451-BABF-F25E-7FBD-3C5117AA73AA}"/>
              </a:ext>
            </a:extLst>
          </p:cNvPr>
          <p:cNvSpPr txBox="1"/>
          <p:nvPr/>
        </p:nvSpPr>
        <p:spPr>
          <a:xfrm>
            <a:off x="635308" y="1677988"/>
            <a:ext cx="10928042" cy="415498"/>
          </a:xfrm>
          <a:prstGeom prst="rect">
            <a:avLst/>
          </a:prstGeom>
          <a:noFill/>
        </p:spPr>
        <p:txBody>
          <a:bodyPr wrap="square" rtlCol="0">
            <a:spAutoFit/>
          </a:bodyPr>
          <a:lstStyle/>
          <a:p>
            <a:pPr algn="ct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Using our proprietary behavioral model, we can identify likely Millennial/Gen-Z cardholders; younger cardholders are a key growth segment in both the short- and long-term</a:t>
            </a:r>
            <a:endParaRPr lang="en-US" dirty="0">
              <a:highlight>
                <a:srgbClr val="FFFF00"/>
              </a:highlight>
            </a:endParaRPr>
          </a:p>
        </p:txBody>
      </p:sp>
      <p:graphicFrame>
        <p:nvGraphicFramePr>
          <p:cNvPr id="7" name="towSpendPerActive">
            <a:extLst>
              <a:ext uri="{FF2B5EF4-FFF2-40B4-BE49-F238E27FC236}">
                <a16:creationId xmlns:a16="http://schemas.microsoft.com/office/drawing/2014/main" id="{7AFEE7D3-25CE-888C-AFD1-AE6A7E15AFC4}"/>
              </a:ext>
            </a:extLst>
          </p:cNvPr>
          <p:cNvGraphicFramePr/>
          <p:nvPr>
            <p:extLst>
              <p:ext uri="{D42A27DB-BD31-4B8C-83A1-F6EECF244321}">
                <p14:modId xmlns:p14="http://schemas.microsoft.com/office/powerpoint/2010/main" val="2845306797"/>
              </p:ext>
            </p:extLst>
          </p:nvPr>
        </p:nvGraphicFramePr>
        <p:xfrm>
          <a:off x="787021" y="1959245"/>
          <a:ext cx="4752258" cy="417618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 name="distrDeclineCards">
            <a:extLst>
              <a:ext uri="{FF2B5EF4-FFF2-40B4-BE49-F238E27FC236}">
                <a16:creationId xmlns:a16="http://schemas.microsoft.com/office/drawing/2014/main" id="{C6EDFA10-FFEF-7790-B95A-858D9A1CE6FC}"/>
              </a:ext>
            </a:extLst>
          </p:cNvPr>
          <p:cNvGraphicFramePr/>
          <p:nvPr>
            <p:extLst>
              <p:ext uri="{D42A27DB-BD31-4B8C-83A1-F6EECF244321}">
                <p14:modId xmlns:p14="http://schemas.microsoft.com/office/powerpoint/2010/main" val="2772954265"/>
              </p:ext>
            </p:extLst>
          </p:nvPr>
        </p:nvGraphicFramePr>
        <p:xfrm>
          <a:off x="6652721" y="1885737"/>
          <a:ext cx="4752258" cy="4176183"/>
        </p:xfrm>
        <a:graphic>
          <a:graphicData uri="http://schemas.openxmlformats.org/drawingml/2006/chart">
            <c:chart xmlns:c="http://schemas.openxmlformats.org/drawingml/2006/chart" xmlns:r="http://schemas.openxmlformats.org/officeDocument/2006/relationships" r:id="rId7"/>
          </a:graphicData>
        </a:graphic>
      </p:graphicFrame>
      <p:sp>
        <p:nvSpPr>
          <p:cNvPr id="4" name="TextBox 3">
            <a:extLst>
              <a:ext uri="{FF2B5EF4-FFF2-40B4-BE49-F238E27FC236}">
                <a16:creationId xmlns:a16="http://schemas.microsoft.com/office/drawing/2014/main" id="{2C65E581-9BA5-4EAB-1F99-601758EFE493}"/>
              </a:ext>
            </a:extLst>
          </p:cNvPr>
          <p:cNvSpPr txBox="1"/>
          <p:nvPr/>
        </p:nvSpPr>
        <p:spPr>
          <a:xfrm>
            <a:off x="7696239" y="3699646"/>
            <a:ext cx="1344508" cy="307777"/>
          </a:xfrm>
          <a:prstGeom prst="rect">
            <a:avLst/>
          </a:prstGeom>
          <a:noFill/>
        </p:spPr>
        <p:txBody>
          <a:bodyPr wrap="square" rtlCol="0">
            <a:spAutoFit/>
          </a:bodyPr>
          <a:lstStyle/>
          <a:p>
            <a:pPr algn="ctr"/>
            <a:r>
              <a:rPr lang="en-US" sz="1400" b="1" dirty="0"/>
              <a:t>Declined Cards</a:t>
            </a:r>
          </a:p>
        </p:txBody>
      </p:sp>
      <p:sp>
        <p:nvSpPr>
          <p:cNvPr id="5" name="totalDeclineCards">
            <a:extLst>
              <a:ext uri="{FF2B5EF4-FFF2-40B4-BE49-F238E27FC236}">
                <a16:creationId xmlns:a16="http://schemas.microsoft.com/office/drawing/2014/main" id="{B079037E-E5C7-5A5A-E8D6-D96749B87382}"/>
              </a:ext>
            </a:extLst>
          </p:cNvPr>
          <p:cNvSpPr txBox="1"/>
          <p:nvPr/>
        </p:nvSpPr>
        <p:spPr>
          <a:xfrm>
            <a:off x="7696239" y="3960266"/>
            <a:ext cx="1344508" cy="307777"/>
          </a:xfrm>
          <a:prstGeom prst="rect">
            <a:avLst/>
          </a:prstGeom>
          <a:noFill/>
        </p:spPr>
        <p:txBody>
          <a:bodyPr wrap="square" rtlCol="0">
            <a:spAutoFit/>
          </a:bodyPr>
          <a:lstStyle/>
          <a:p>
            <a:pPr algn="ctr"/>
            <a:r>
              <a:rPr lang="en-US" sz="1400" b="1" dirty="0"/>
              <a:t>XYZK</a:t>
            </a:r>
          </a:p>
        </p:txBody>
      </p:sp>
    </p:spTree>
    <p:extLst>
      <p:ext uri="{BB962C8B-B14F-4D97-AF65-F5344CB8AC3E}">
        <p14:creationId xmlns:p14="http://schemas.microsoft.com/office/powerpoint/2010/main" val="931544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139862-D157-A94E-8D48-3BB618B5E998}"/>
              </a:ext>
            </a:extLst>
          </p:cNvPr>
          <p:cNvSpPr>
            <a:spLocks noGrp="1"/>
          </p:cNvSpPr>
          <p:nvPr>
            <p:ph sz="quarter" idx="11"/>
          </p:nvPr>
        </p:nvSpPr>
        <p:spPr/>
        <p:txBody>
          <a:bodyPr/>
          <a:lstStyle/>
          <a:p>
            <a:pPr lvl="1">
              <a:lnSpc>
                <a:spcPct val="110000"/>
              </a:lnSpc>
            </a:pPr>
            <a:r>
              <a:rPr lang="en-US" sz="1300"/>
              <a:t>This presentation is furnished to you solely in your capacity as a customer of Visa Inc. and/or a participant in the Visa payments system. By accepting this presentation, you acknowledge that the information contained herein (the “Information”) is confidential and subject to the confidentiality restrictions contained in Visa’s operating regulations and/or other confidentiality agreements, which limit your use of the Information. You agree to keep the Information confidential and not to use the Information for any purpose other than in your capacity as a customer of Visa Inc. or as a participant in the Visa payments system. The Information may only be disseminated within your organization on a need-to-know basis to enable your participation in the Visa payments system. Please be advised that the Information may constitute material non public information under U.S. federal securities laws and that purchasing or selling securities of Visa Inc. while being aware of material non public information would constitute a violation of applicable U.S. federal securities laws.</a:t>
            </a:r>
          </a:p>
        </p:txBody>
      </p:sp>
      <p:sp>
        <p:nvSpPr>
          <p:cNvPr id="2" name="Title 1">
            <a:extLst>
              <a:ext uri="{FF2B5EF4-FFF2-40B4-BE49-F238E27FC236}">
                <a16:creationId xmlns:a16="http://schemas.microsoft.com/office/drawing/2014/main" id="{E9603C51-6B8D-6544-9770-7D6171EE7838}"/>
              </a:ext>
            </a:extLst>
          </p:cNvPr>
          <p:cNvSpPr>
            <a:spLocks noGrp="1"/>
          </p:cNvSpPr>
          <p:nvPr>
            <p:ph type="title"/>
          </p:nvPr>
        </p:nvSpPr>
        <p:spPr/>
        <p:txBody>
          <a:bodyPr vert="horz"/>
          <a:lstStyle/>
          <a:p>
            <a:pPr>
              <a:lnSpc>
                <a:spcPct val="100000"/>
              </a:lnSpc>
            </a:pPr>
            <a:r>
              <a:rPr lang="en-US"/>
              <a:t>Notice of confidentiality</a:t>
            </a:r>
          </a:p>
        </p:txBody>
      </p:sp>
    </p:spTree>
    <p:extLst>
      <p:ext uri="{BB962C8B-B14F-4D97-AF65-F5344CB8AC3E}">
        <p14:creationId xmlns:p14="http://schemas.microsoft.com/office/powerpoint/2010/main" val="338945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B5BD2E-E700-D33D-8661-D19419758FBB}"/>
              </a:ext>
            </a:extLst>
          </p:cNvPr>
          <p:cNvSpPr>
            <a:spLocks noGrp="1"/>
          </p:cNvSpPr>
          <p:nvPr>
            <p:ph type="body" sz="quarter" idx="11"/>
          </p:nvPr>
        </p:nvSpPr>
        <p:spPr/>
        <p:txBody>
          <a:bodyPr/>
          <a:lstStyle/>
          <a:p>
            <a:endParaRPr lang="en-US"/>
          </a:p>
        </p:txBody>
      </p:sp>
      <p:sp>
        <p:nvSpPr>
          <p:cNvPr id="3" name="Text Placeholder 2">
            <a:extLst>
              <a:ext uri="{FF2B5EF4-FFF2-40B4-BE49-F238E27FC236}">
                <a16:creationId xmlns:a16="http://schemas.microsoft.com/office/drawing/2014/main" id="{5851E49F-145D-C3F3-53EB-92CC25F41EC4}"/>
              </a:ext>
            </a:extLst>
          </p:cNvPr>
          <p:cNvSpPr>
            <a:spLocks noGrp="1"/>
          </p:cNvSpPr>
          <p:nvPr>
            <p:ph type="body" sz="quarter" idx="12"/>
          </p:nvPr>
        </p:nvSpPr>
        <p:spPr/>
        <p:txBody>
          <a:bodyPr/>
          <a:lstStyle/>
          <a:p>
            <a:endParaRPr lang="en-US"/>
          </a:p>
        </p:txBody>
      </p:sp>
      <p:sp>
        <p:nvSpPr>
          <p:cNvPr id="4" name="Title 3">
            <a:extLst>
              <a:ext uri="{FF2B5EF4-FFF2-40B4-BE49-F238E27FC236}">
                <a16:creationId xmlns:a16="http://schemas.microsoft.com/office/drawing/2014/main" id="{F3486C28-0EC3-E3C1-9FED-33A0EA07DEBD}"/>
              </a:ext>
            </a:extLst>
          </p:cNvPr>
          <p:cNvSpPr>
            <a:spLocks noGrp="1"/>
          </p:cNvSpPr>
          <p:nvPr>
            <p:ph type="title"/>
          </p:nvPr>
        </p:nvSpPr>
        <p:spPr/>
        <p:txBody>
          <a:bodyPr/>
          <a:lstStyle/>
          <a:p>
            <a:r>
              <a:rPr lang="en-US" dirty="0"/>
              <a:t>Exec summary &amp; Recommendations</a:t>
            </a:r>
          </a:p>
        </p:txBody>
      </p:sp>
    </p:spTree>
    <p:extLst>
      <p:ext uri="{BB962C8B-B14F-4D97-AF65-F5344CB8AC3E}">
        <p14:creationId xmlns:p14="http://schemas.microsoft.com/office/powerpoint/2010/main" val="3795185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3A3695-E66D-4A6E-92F9-2C9382567652}"/>
              </a:ext>
            </a:extLst>
          </p:cNvPr>
          <p:cNvSpPr>
            <a:spLocks noGrp="1"/>
          </p:cNvSpPr>
          <p:nvPr>
            <p:ph type="title"/>
          </p:nvPr>
        </p:nvSpPr>
        <p:spPr/>
        <p:txBody>
          <a:bodyPr vert="horz" wrap="square"/>
          <a:lstStyle/>
          <a:p>
            <a:pPr>
              <a:lnSpc>
                <a:spcPct val="100000"/>
              </a:lnSpc>
            </a:pPr>
            <a:r>
              <a:rPr lang="en-US"/>
              <a:t>Executive Summary</a:t>
            </a:r>
          </a:p>
        </p:txBody>
      </p:sp>
      <p:cxnSp>
        <p:nvCxnSpPr>
          <p:cNvPr id="8" name="Straight Connector 7">
            <a:extLst>
              <a:ext uri="{FF2B5EF4-FFF2-40B4-BE49-F238E27FC236}">
                <a16:creationId xmlns:a16="http://schemas.microsoft.com/office/drawing/2014/main" id="{44274FBF-CD56-4172-8635-E2B73D88B50A}"/>
              </a:ext>
            </a:extLst>
          </p:cNvPr>
          <p:cNvCxnSpPr>
            <a:cxnSpLocks/>
          </p:cNvCxnSpPr>
          <p:nvPr/>
        </p:nvCxnSpPr>
        <p:spPr>
          <a:xfrm>
            <a:off x="486992" y="2192027"/>
            <a:ext cx="11064240" cy="0"/>
          </a:xfrm>
          <a:prstGeom prst="line">
            <a:avLst/>
          </a:prstGeom>
          <a:noFill/>
          <a:ln w="19050" cap="flat" cmpd="sng" algn="ctr">
            <a:solidFill>
              <a:schemeClr val="bg1">
                <a:lumMod val="85000"/>
              </a:schemeClr>
            </a:solidFill>
            <a:prstDash val="sysDot"/>
            <a:miter lim="800000"/>
          </a:ln>
          <a:effectLst/>
        </p:spPr>
      </p:cxnSp>
      <p:pic>
        <p:nvPicPr>
          <p:cNvPr id="9" name="Picture 8">
            <a:extLst>
              <a:ext uri="{FF2B5EF4-FFF2-40B4-BE49-F238E27FC236}">
                <a16:creationId xmlns:a16="http://schemas.microsoft.com/office/drawing/2014/main" id="{497FD61C-BBB2-4BF9-A3B2-52592ABFB1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0482" y="5020962"/>
            <a:ext cx="485774" cy="392587"/>
          </a:xfrm>
          <a:prstGeom prst="rect">
            <a:avLst/>
          </a:prstGeom>
        </p:spPr>
      </p:pic>
      <p:sp>
        <p:nvSpPr>
          <p:cNvPr id="11" name="TextBox 10">
            <a:extLst>
              <a:ext uri="{FF2B5EF4-FFF2-40B4-BE49-F238E27FC236}">
                <a16:creationId xmlns:a16="http://schemas.microsoft.com/office/drawing/2014/main" id="{146E51FD-9D43-4D1B-AE3F-5C5521258485}"/>
              </a:ext>
            </a:extLst>
          </p:cNvPr>
          <p:cNvSpPr txBox="1"/>
          <p:nvPr/>
        </p:nvSpPr>
        <p:spPr>
          <a:xfrm>
            <a:off x="3169922" y="1116005"/>
            <a:ext cx="8381310" cy="1015663"/>
          </a:xfrm>
          <a:prstGeom prst="rect">
            <a:avLst/>
          </a:prstGeom>
          <a:noFill/>
        </p:spPr>
        <p:txBody>
          <a:bodyPr wrap="square" rtlCol="0">
            <a:spAutoFit/>
          </a:bodyPr>
          <a:lstStyle/>
          <a:p>
            <a:pPr marR="0" lvl="0" algn="l" defTabSz="914400" rtl="0" eaLnBrk="1" fontAlgn="auto" latinLnBrk="0" hangingPunct="1">
              <a:spcAft>
                <a:spcPts val="300"/>
              </a:spcAft>
              <a:buClrTx/>
              <a:buSzTx/>
              <a:tabLst/>
              <a:defRPr/>
            </a:pP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Issuers seek to achieve higher engagement and drive top of wallet status within their consumer portfolios. To help you achieve this, VCA has produced this customized report to: </a:t>
            </a:r>
          </a:p>
          <a:p>
            <a:pPr marL="228600" marR="0" lvl="0" indent="-228600" algn="l" defTabSz="914400" rtl="0" eaLnBrk="1" fontAlgn="auto" latinLnBrk="0" hangingPunct="1">
              <a:spcAft>
                <a:spcPts val="300"/>
              </a:spcAft>
              <a:buClrTx/>
              <a:buSzTx/>
              <a:buAutoNum type="arabicParenR"/>
              <a:tabLst/>
              <a:defRPr/>
            </a:pPr>
            <a:r>
              <a:rPr kumimoji="0" lang="en-US" sz="1050" b="1" i="0" u="none" strike="noStrike" kern="1200" cap="none" spc="0" normalizeH="0" baseline="0" noProof="0" dirty="0">
                <a:ln>
                  <a:noFill/>
                </a:ln>
                <a:solidFill>
                  <a:prstClr val="black"/>
                </a:solidFill>
                <a:effectLst/>
                <a:uLnTx/>
                <a:uFillTx/>
                <a:ea typeface="+mn-ea"/>
                <a:cs typeface="Segoe UI Light" panose="020B0502040204020203" pitchFamily="34" charset="0"/>
              </a:rPr>
              <a:t>Identify cardholders who are top-of-wallet</a:t>
            </a:r>
          </a:p>
          <a:p>
            <a:pPr marL="228600" marR="0" lvl="0" indent="-228600" algn="l" defTabSz="914400" rtl="0" eaLnBrk="1" fontAlgn="auto" latinLnBrk="0" hangingPunct="1">
              <a:spcAft>
                <a:spcPts val="300"/>
              </a:spcAft>
              <a:buClrTx/>
              <a:buSzTx/>
              <a:buAutoNum type="arabicParenR"/>
              <a:tabLst/>
              <a:defRPr/>
            </a:pPr>
            <a:r>
              <a:rPr kumimoji="0" lang="en-US" sz="1050" b="1" i="0" u="none" strike="noStrike" kern="1200" cap="none" spc="0" normalizeH="0" baseline="0" noProof="0" dirty="0">
                <a:ln>
                  <a:noFill/>
                </a:ln>
                <a:solidFill>
                  <a:prstClr val="black"/>
                </a:solidFill>
                <a:effectLst/>
                <a:uLnTx/>
                <a:uFillTx/>
                <a:ea typeface="+mn-ea"/>
                <a:cs typeface="Segoe UI Light" panose="020B0502040204020203" pitchFamily="34" charset="0"/>
              </a:rPr>
              <a:t>Develop a go-to-market strategy to improve cardholder engagement </a:t>
            </a:r>
          </a:p>
          <a:p>
            <a:pPr marL="228600" marR="0" lvl="0" indent="-228600" algn="l" defTabSz="914400" rtl="0" eaLnBrk="1" fontAlgn="auto" latinLnBrk="0" hangingPunct="1">
              <a:spcAft>
                <a:spcPts val="300"/>
              </a:spcAft>
              <a:buClrTx/>
              <a:buSzTx/>
              <a:buAutoNum type="arabicParenR"/>
              <a:tabLst/>
              <a:defRPr/>
            </a:pPr>
            <a:r>
              <a:rPr kumimoji="0" lang="en-US" sz="1050" b="1" i="0" u="none" strike="noStrike" kern="1200" cap="none" spc="0" normalizeH="0" baseline="0" noProof="0" dirty="0">
                <a:ln>
                  <a:noFill/>
                </a:ln>
                <a:solidFill>
                  <a:prstClr val="black"/>
                </a:solidFill>
                <a:effectLst/>
                <a:uLnTx/>
                <a:uFillTx/>
                <a:ea typeface="+mn-ea"/>
                <a:cs typeface="Segoe UI Light" panose="020B0502040204020203" pitchFamily="34" charset="0"/>
              </a:rPr>
              <a:t>Size the revenue opportunity of improving engagement</a:t>
            </a:r>
          </a:p>
        </p:txBody>
      </p:sp>
      <p:pic>
        <p:nvPicPr>
          <p:cNvPr id="12" name="Picture 11">
            <a:extLst>
              <a:ext uri="{FF2B5EF4-FFF2-40B4-BE49-F238E27FC236}">
                <a16:creationId xmlns:a16="http://schemas.microsoft.com/office/drawing/2014/main" id="{EB3A71FF-0D67-4FDE-8FDD-F2CBF18687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0482" y="1427543"/>
            <a:ext cx="485774" cy="392587"/>
          </a:xfrm>
          <a:prstGeom prst="rect">
            <a:avLst/>
          </a:prstGeom>
        </p:spPr>
      </p:pic>
      <p:pic>
        <p:nvPicPr>
          <p:cNvPr id="16" name="Picture 15">
            <a:extLst>
              <a:ext uri="{FF2B5EF4-FFF2-40B4-BE49-F238E27FC236}">
                <a16:creationId xmlns:a16="http://schemas.microsoft.com/office/drawing/2014/main" id="{84F7A5F4-4C74-452A-905C-A8378E67FB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0482" y="2765094"/>
            <a:ext cx="485774" cy="392587"/>
          </a:xfrm>
          <a:prstGeom prst="rect">
            <a:avLst/>
          </a:prstGeom>
        </p:spPr>
      </p:pic>
      <p:cxnSp>
        <p:nvCxnSpPr>
          <p:cNvPr id="18" name="Straight Connector 17">
            <a:extLst>
              <a:ext uri="{FF2B5EF4-FFF2-40B4-BE49-F238E27FC236}">
                <a16:creationId xmlns:a16="http://schemas.microsoft.com/office/drawing/2014/main" id="{181D965A-F90F-4A33-B717-56C933515946}"/>
              </a:ext>
            </a:extLst>
          </p:cNvPr>
          <p:cNvCxnSpPr>
            <a:cxnSpLocks/>
          </p:cNvCxnSpPr>
          <p:nvPr/>
        </p:nvCxnSpPr>
        <p:spPr>
          <a:xfrm>
            <a:off x="486992" y="3710500"/>
            <a:ext cx="11064240" cy="0"/>
          </a:xfrm>
          <a:prstGeom prst="line">
            <a:avLst/>
          </a:prstGeom>
          <a:noFill/>
          <a:ln w="19050" cap="flat" cmpd="sng" algn="ctr">
            <a:solidFill>
              <a:schemeClr val="bg1">
                <a:lumMod val="85000"/>
              </a:schemeClr>
            </a:solidFill>
            <a:prstDash val="sysDot"/>
            <a:miter lim="800000"/>
          </a:ln>
          <a:effectLst/>
        </p:spPr>
      </p:cxnSp>
      <p:grpSp>
        <p:nvGrpSpPr>
          <p:cNvPr id="31" name="Group 30">
            <a:extLst>
              <a:ext uri="{FF2B5EF4-FFF2-40B4-BE49-F238E27FC236}">
                <a16:creationId xmlns:a16="http://schemas.microsoft.com/office/drawing/2014/main" id="{B111D3B5-84F9-F82E-921E-03ABEDCB56D4}"/>
              </a:ext>
            </a:extLst>
          </p:cNvPr>
          <p:cNvGrpSpPr/>
          <p:nvPr/>
        </p:nvGrpSpPr>
        <p:grpSpPr>
          <a:xfrm>
            <a:off x="486992" y="1261692"/>
            <a:ext cx="2111522" cy="724289"/>
            <a:chOff x="503662" y="1094979"/>
            <a:chExt cx="2111522" cy="724289"/>
          </a:xfrm>
        </p:grpSpPr>
        <p:sp>
          <p:nvSpPr>
            <p:cNvPr id="13" name="TextBox 12">
              <a:extLst>
                <a:ext uri="{FF2B5EF4-FFF2-40B4-BE49-F238E27FC236}">
                  <a16:creationId xmlns:a16="http://schemas.microsoft.com/office/drawing/2014/main" id="{83D88647-EAB5-4264-8CE9-F416F8FBB518}"/>
                </a:ext>
              </a:extLst>
            </p:cNvPr>
            <p:cNvSpPr txBox="1"/>
            <p:nvPr/>
          </p:nvSpPr>
          <p:spPr>
            <a:xfrm>
              <a:off x="503662" y="1480714"/>
              <a:ext cx="211152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cs typeface="Segoe UI Semibold" panose="020B0702040204020203" pitchFamily="34" charset="0"/>
                </a:rPr>
                <a:t>Project Overview </a:t>
              </a:r>
            </a:p>
          </p:txBody>
        </p:sp>
        <p:pic>
          <p:nvPicPr>
            <p:cNvPr id="22" name="Picture 21">
              <a:extLst>
                <a:ext uri="{FF2B5EF4-FFF2-40B4-BE49-F238E27FC236}">
                  <a16:creationId xmlns:a16="http://schemas.microsoft.com/office/drawing/2014/main" id="{A97B34D3-0DB5-09BC-7088-AE4FBB2D1FC7}"/>
                </a:ext>
              </a:extLst>
            </p:cNvPr>
            <p:cNvPicPr>
              <a:picLocks noChangeAspect="1"/>
            </p:cNvPicPr>
            <p:nvPr/>
          </p:nvPicPr>
          <p:blipFill>
            <a:blip r:embed="rId4"/>
            <a:stretch>
              <a:fillRect/>
            </a:stretch>
          </p:blipFill>
          <p:spPr>
            <a:xfrm>
              <a:off x="591111" y="1094979"/>
              <a:ext cx="457240" cy="457240"/>
            </a:xfrm>
            <a:prstGeom prst="rect">
              <a:avLst/>
            </a:prstGeom>
          </p:spPr>
        </p:pic>
      </p:grpSp>
      <p:grpSp>
        <p:nvGrpSpPr>
          <p:cNvPr id="7" name="Group 6">
            <a:extLst>
              <a:ext uri="{FF2B5EF4-FFF2-40B4-BE49-F238E27FC236}">
                <a16:creationId xmlns:a16="http://schemas.microsoft.com/office/drawing/2014/main" id="{CD9C6307-CF95-48CC-4E2F-DDAA5822AAF1}"/>
              </a:ext>
            </a:extLst>
          </p:cNvPr>
          <p:cNvGrpSpPr/>
          <p:nvPr/>
        </p:nvGrpSpPr>
        <p:grpSpPr>
          <a:xfrm>
            <a:off x="486992" y="2576440"/>
            <a:ext cx="2152650" cy="769894"/>
            <a:chOff x="486992" y="2071296"/>
            <a:chExt cx="2152650" cy="769894"/>
          </a:xfrm>
        </p:grpSpPr>
        <p:sp>
          <p:nvSpPr>
            <p:cNvPr id="15" name="TextBox 14">
              <a:extLst>
                <a:ext uri="{FF2B5EF4-FFF2-40B4-BE49-F238E27FC236}">
                  <a16:creationId xmlns:a16="http://schemas.microsoft.com/office/drawing/2014/main" id="{9AF3EB96-5EF4-442A-A82D-4CD0A162053B}"/>
                </a:ext>
              </a:extLst>
            </p:cNvPr>
            <p:cNvSpPr txBox="1"/>
            <p:nvPr/>
          </p:nvSpPr>
          <p:spPr>
            <a:xfrm>
              <a:off x="486992" y="2502636"/>
              <a:ext cx="2152650" cy="338554"/>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cs typeface="Segoe UI Semibold" panose="020B0702040204020203" pitchFamily="34" charset="0"/>
                </a:rPr>
                <a:t>Findings</a:t>
              </a:r>
            </a:p>
          </p:txBody>
        </p:sp>
        <p:pic>
          <p:nvPicPr>
            <p:cNvPr id="23" name="Graphic 22">
              <a:extLst>
                <a:ext uri="{FF2B5EF4-FFF2-40B4-BE49-F238E27FC236}">
                  <a16:creationId xmlns:a16="http://schemas.microsoft.com/office/drawing/2014/main" id="{5A368AD7-DCCB-A46A-0065-4BD6AE676B65}"/>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88817" y="2071296"/>
              <a:ext cx="457200" cy="457200"/>
            </a:xfrm>
            <a:prstGeom prst="rect">
              <a:avLst/>
            </a:prstGeom>
          </p:spPr>
        </p:pic>
      </p:grpSp>
      <p:grpSp>
        <p:nvGrpSpPr>
          <p:cNvPr id="32" name="Group 31">
            <a:extLst>
              <a:ext uri="{FF2B5EF4-FFF2-40B4-BE49-F238E27FC236}">
                <a16:creationId xmlns:a16="http://schemas.microsoft.com/office/drawing/2014/main" id="{746212DD-F57D-C81E-3A23-D0774CA9E107}"/>
              </a:ext>
            </a:extLst>
          </p:cNvPr>
          <p:cNvGrpSpPr/>
          <p:nvPr/>
        </p:nvGrpSpPr>
        <p:grpSpPr>
          <a:xfrm>
            <a:off x="486992" y="4818000"/>
            <a:ext cx="2239538" cy="798510"/>
            <a:chOff x="494518" y="4723574"/>
            <a:chExt cx="2239538" cy="798510"/>
          </a:xfrm>
        </p:grpSpPr>
        <p:sp>
          <p:nvSpPr>
            <p:cNvPr id="10" name="TextBox 9">
              <a:extLst>
                <a:ext uri="{FF2B5EF4-FFF2-40B4-BE49-F238E27FC236}">
                  <a16:creationId xmlns:a16="http://schemas.microsoft.com/office/drawing/2014/main" id="{3EB08E3B-8EC0-4487-AE25-890E68605FCE}"/>
                </a:ext>
              </a:extLst>
            </p:cNvPr>
            <p:cNvSpPr txBox="1"/>
            <p:nvPr/>
          </p:nvSpPr>
          <p:spPr>
            <a:xfrm>
              <a:off x="494518" y="5183530"/>
              <a:ext cx="223953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accent1"/>
                  </a:solidFill>
                  <a:effectLst/>
                  <a:uLnTx/>
                  <a:uFillTx/>
                  <a:latin typeface="+mj-lt"/>
                  <a:cs typeface="Segoe UI Semibold" panose="020B0702040204020203" pitchFamily="34" charset="0"/>
                </a:rPr>
                <a:t>Recommendations</a:t>
              </a:r>
            </a:p>
          </p:txBody>
        </p:sp>
        <p:pic>
          <p:nvPicPr>
            <p:cNvPr id="24" name="Picture 23">
              <a:extLst>
                <a:ext uri="{FF2B5EF4-FFF2-40B4-BE49-F238E27FC236}">
                  <a16:creationId xmlns:a16="http://schemas.microsoft.com/office/drawing/2014/main" id="{5EE0C4B9-6619-FDAC-EA98-33660ACF09D3}"/>
                </a:ext>
              </a:extLst>
            </p:cNvPr>
            <p:cNvPicPr>
              <a:picLocks noChangeAspect="1"/>
            </p:cNvPicPr>
            <p:nvPr/>
          </p:nvPicPr>
          <p:blipFill>
            <a:blip r:embed="rId7"/>
            <a:stretch>
              <a:fillRect/>
            </a:stretch>
          </p:blipFill>
          <p:spPr>
            <a:xfrm>
              <a:off x="595809" y="4723574"/>
              <a:ext cx="457240" cy="457240"/>
            </a:xfrm>
            <a:prstGeom prst="rect">
              <a:avLst/>
            </a:prstGeom>
          </p:spPr>
        </p:pic>
      </p:grpSp>
      <p:sp>
        <p:nvSpPr>
          <p:cNvPr id="4" name="TextBox 3">
            <a:extLst>
              <a:ext uri="{FF2B5EF4-FFF2-40B4-BE49-F238E27FC236}">
                <a16:creationId xmlns:a16="http://schemas.microsoft.com/office/drawing/2014/main" id="{6AE82CF5-42D0-6139-A8B1-4977633F3B87}"/>
              </a:ext>
            </a:extLst>
          </p:cNvPr>
          <p:cNvSpPr txBox="1"/>
          <p:nvPr/>
        </p:nvSpPr>
        <p:spPr>
          <a:xfrm>
            <a:off x="3169922" y="3854439"/>
            <a:ext cx="8412478" cy="253916"/>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VCA has developed recommendations around these three themes, with a focus on improving customer engagement:</a:t>
            </a:r>
          </a:p>
        </p:txBody>
      </p:sp>
      <p:sp>
        <p:nvSpPr>
          <p:cNvPr id="6" name="TextBox 5">
            <a:extLst>
              <a:ext uri="{FF2B5EF4-FFF2-40B4-BE49-F238E27FC236}">
                <a16:creationId xmlns:a16="http://schemas.microsoft.com/office/drawing/2014/main" id="{3A5804E6-3C0E-91E7-A695-16ABFDB76B5A}"/>
              </a:ext>
            </a:extLst>
          </p:cNvPr>
          <p:cNvSpPr txBox="1"/>
          <p:nvPr/>
        </p:nvSpPr>
        <p:spPr>
          <a:xfrm>
            <a:off x="3169922" y="2191008"/>
            <a:ext cx="8412478" cy="1400383"/>
          </a:xfrm>
          <a:prstGeom prst="rect">
            <a:avLst/>
          </a:prstGeom>
          <a:noFill/>
        </p:spPr>
        <p:txBody>
          <a:bodyPr wrap="square" rtlCol="0">
            <a:spAutoFit/>
          </a:bodyPr>
          <a:lstStyle/>
          <a:p>
            <a:pPr marR="0" lvl="0" algn="l" defTabSz="914400" rtl="0" eaLnBrk="1" fontAlgn="auto" latinLnBrk="0" hangingPunct="1">
              <a:spcAft>
                <a:spcPts val="300"/>
              </a:spcAft>
              <a:buClrTx/>
              <a:buSzTx/>
              <a:tabLst/>
              <a:defRPr/>
            </a:pP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VCA leveraged a proprietary </a:t>
            </a:r>
            <a:r>
              <a:rPr lang="en-US" sz="1050" dirty="0">
                <a:solidFill>
                  <a:prstClr val="black"/>
                </a:solidFill>
                <a:cs typeface="Segoe UI Light" panose="020B0502040204020203" pitchFamily="34" charset="0"/>
              </a:rPr>
              <a:t>scoring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model to understand </a:t>
            </a:r>
            <a:r>
              <a:rPr lang="en-US" sz="1050" dirty="0">
                <a:solidFill>
                  <a:prstClr val="black"/>
                </a:solidFill>
                <a:cs typeface="Segoe UI Light" panose="020B0502040204020203" pitchFamily="34" charset="0"/>
              </a:rPr>
              <a:t>Top-of-Wallet behavior</a:t>
            </a:r>
          </a:p>
          <a:p>
            <a:pPr marR="0" lvl="0" algn="l" defTabSz="914400" rtl="0" eaLnBrk="1" fontAlgn="auto" latinLnBrk="0" hangingPunct="1">
              <a:spcAft>
                <a:spcPts val="300"/>
              </a:spcAft>
              <a:buClrTx/>
              <a:buSzTx/>
              <a:tabLst/>
              <a:defRPr/>
            </a:pPr>
            <a:endParaRPr kumimoji="0" lang="en-US" sz="600" b="0" i="0" u="none" strike="noStrike" kern="1200" cap="none" spc="0" normalizeH="0" baseline="0" noProof="0" dirty="0">
              <a:ln>
                <a:noFill/>
              </a:ln>
              <a:solidFill>
                <a:prstClr val="black"/>
              </a:solidFill>
              <a:effectLst/>
              <a:uLnTx/>
              <a:uFillTx/>
              <a:ea typeface="+mn-ea"/>
              <a:cs typeface="Segoe UI Light" panose="020B0502040204020203" pitchFamily="34" charset="0"/>
            </a:endParaRPr>
          </a:p>
          <a:p>
            <a:pPr marL="171450" indent="-171450">
              <a:spcAft>
                <a:spcPts val="300"/>
              </a:spcAft>
              <a:buFont typeface="Arial" panose="020B0604020202020204" pitchFamily="34" charset="0"/>
              <a:buChar char="•"/>
              <a:defRPr/>
            </a:pPr>
            <a:r>
              <a:rPr kumimoji="0" lang="en-US" sz="1050" b="1" i="0" u="none" strike="noStrike" kern="1200" cap="none" spc="0" normalizeH="0" baseline="0" noProof="0" dirty="0">
                <a:ln>
                  <a:noFill/>
                </a:ln>
                <a:solidFill>
                  <a:prstClr val="black"/>
                </a:solidFill>
                <a:effectLst/>
                <a:uLnTx/>
                <a:uFillTx/>
                <a:ea typeface="+mn-ea"/>
                <a:cs typeface="Segoe UI Light" panose="020B0502040204020203" pitchFamily="34" charset="0"/>
              </a:rPr>
              <a:t>The Top</a:t>
            </a:r>
            <a:r>
              <a:rPr lang="en-US" sz="1050" b="1" dirty="0">
                <a:solidFill>
                  <a:prstClr val="black"/>
                </a:solidFill>
                <a:cs typeface="Segoe UI Light" panose="020B0502040204020203" pitchFamily="34" charset="0"/>
              </a:rPr>
              <a:t> </a:t>
            </a:r>
            <a:r>
              <a:rPr kumimoji="0" lang="en-US" sz="1050" b="1" i="0" u="none" strike="noStrike" kern="1200" cap="none" spc="0" normalizeH="0" baseline="0" noProof="0" dirty="0">
                <a:ln>
                  <a:noFill/>
                </a:ln>
                <a:solidFill>
                  <a:prstClr val="black"/>
                </a:solidFill>
                <a:effectLst/>
                <a:uLnTx/>
                <a:uFillTx/>
                <a:ea typeface="+mn-ea"/>
                <a:cs typeface="Segoe UI Light" panose="020B0502040204020203" pitchFamily="34" charset="0"/>
              </a:rPr>
              <a:t>of Wallet (TOW) model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identified ~            TOW </a:t>
            </a:r>
            <a:r>
              <a:rPr lang="en-US" sz="1050" dirty="0">
                <a:solidFill>
                  <a:prstClr val="black"/>
                </a:solidFill>
                <a:cs typeface="Segoe UI Light" panose="020B0502040204020203" pitchFamily="34" charset="0"/>
              </a:rPr>
              <a:t>accounts that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could generate </a:t>
            </a:r>
            <a:r>
              <a:rPr lang="en-US" sz="1050" dirty="0">
                <a:solidFill>
                  <a:prstClr val="black"/>
                </a:solidFill>
                <a:cs typeface="Segoe UI Light" panose="020B0502040204020203" pitchFamily="34" charset="0"/>
              </a:rPr>
              <a:t>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         ) in annual payment volume. Your top-of-wallet cardholders have an annual spend </a:t>
            </a:r>
            <a:r>
              <a:rPr lang="en-US" sz="1050" dirty="0">
                <a:solidFill>
                  <a:prstClr val="black"/>
                </a:solidFill>
                <a:cs typeface="Segoe UI Light" panose="020B0502040204020203" pitchFamily="34" charset="0"/>
              </a:rPr>
              <a:t>of ~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on average vs. non-top of wallet </a:t>
            </a:r>
            <a:r>
              <a:rPr lang="en-US" sz="1050" dirty="0">
                <a:solidFill>
                  <a:prstClr val="black"/>
                </a:solidFill>
                <a:cs typeface="Segoe UI Light" panose="020B0502040204020203" pitchFamily="34" charset="0"/>
              </a:rPr>
              <a:t>cardholders</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 where the average is </a:t>
            </a:r>
            <a:r>
              <a:rPr lang="en-US" sz="1050" dirty="0">
                <a:solidFill>
                  <a:prstClr val="black"/>
                </a:solidFill>
                <a:cs typeface="Segoe UI Light" panose="020B0502040204020203" pitchFamily="34" charset="0"/>
              </a:rPr>
              <a:t>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annually. Due to the interchange opportunities,  top-of</a:t>
            </a:r>
            <a:r>
              <a:rPr lang="en-US" sz="1050" dirty="0">
                <a:solidFill>
                  <a:prstClr val="black"/>
                </a:solidFill>
                <a:cs typeface="Segoe UI Light" panose="020B0502040204020203" pitchFamily="34" charset="0"/>
              </a:rPr>
              <a:t>-</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wallet cardholders represent a population that should be prioritized for retention.</a:t>
            </a:r>
          </a:p>
          <a:p>
            <a:pPr>
              <a:spcAft>
                <a:spcPts val="300"/>
              </a:spcAft>
              <a:defRPr/>
            </a:pPr>
            <a:endParaRPr kumimoji="0" lang="en-US" sz="600" b="0" i="0" u="none" strike="noStrike" kern="1200" cap="none" spc="0" normalizeH="0" baseline="0" noProof="0" dirty="0">
              <a:ln>
                <a:noFill/>
              </a:ln>
              <a:solidFill>
                <a:prstClr val="black"/>
              </a:solidFill>
              <a:effectLst/>
              <a:uLnTx/>
              <a:uFillTx/>
              <a:ea typeface="+mn-ea"/>
              <a:cs typeface="Segoe UI Light" panose="020B0502040204020203" pitchFamily="34" charset="0"/>
            </a:endParaRPr>
          </a:p>
          <a:p>
            <a:pPr marR="0" lvl="0" algn="l" defTabSz="914400" rtl="0" eaLnBrk="1" fontAlgn="auto" latinLnBrk="0" hangingPunct="1">
              <a:spcAft>
                <a:spcPts val="300"/>
              </a:spcAft>
              <a:buClrTx/>
              <a:buSzTx/>
              <a:tabLst/>
              <a:defRPr/>
            </a:pP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Based on the analysis, you have </a:t>
            </a:r>
            <a:r>
              <a:rPr lang="en-US" sz="1050" dirty="0">
                <a:solidFill>
                  <a:prstClr val="black"/>
                </a:solidFill>
                <a:cs typeface="Segoe UI Light" panose="020B0502040204020203" pitchFamily="34" charset="0"/>
              </a:rPr>
              <a:t>an opportunity to </a:t>
            </a:r>
            <a:r>
              <a:rPr lang="en-US" sz="1050" b="1" dirty="0">
                <a:solidFill>
                  <a:prstClr val="black"/>
                </a:solidFill>
                <a:cs typeface="Segoe UI Light" panose="020B0502040204020203" pitchFamily="34" charset="0"/>
              </a:rPr>
              <a:t>capture an additional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in debit interchange revenue by driving top of wallet spend and penetration, relative to peers.</a:t>
            </a:r>
          </a:p>
        </p:txBody>
      </p:sp>
      <p:sp>
        <p:nvSpPr>
          <p:cNvPr id="2" name="TextBox 1">
            <a:extLst>
              <a:ext uri="{FF2B5EF4-FFF2-40B4-BE49-F238E27FC236}">
                <a16:creationId xmlns:a16="http://schemas.microsoft.com/office/drawing/2014/main" id="{F4A9D037-BC53-CD59-595F-E5D6ADEED5B9}"/>
              </a:ext>
            </a:extLst>
          </p:cNvPr>
          <p:cNvSpPr txBox="1"/>
          <p:nvPr/>
        </p:nvSpPr>
        <p:spPr>
          <a:xfrm>
            <a:off x="3313319" y="5134795"/>
            <a:ext cx="2385455" cy="738664"/>
          </a:xfrm>
          <a:prstGeom prst="rect">
            <a:avLst/>
          </a:prstGeom>
          <a:noFill/>
        </p:spPr>
        <p:txBody>
          <a:bodyPr wrap="square" rtlCol="0">
            <a:spAutoFit/>
          </a:bodyPr>
          <a:lstStyle/>
          <a:p>
            <a:pPr algn="ctr"/>
            <a:r>
              <a:rPr lang="en-US" sz="1400" dirty="0"/>
              <a:t>Defend payment volume from existing top of wallet cardholders</a:t>
            </a:r>
          </a:p>
        </p:txBody>
      </p:sp>
      <p:grpSp>
        <p:nvGrpSpPr>
          <p:cNvPr id="38" name="Group 37">
            <a:extLst>
              <a:ext uri="{FF2B5EF4-FFF2-40B4-BE49-F238E27FC236}">
                <a16:creationId xmlns:a16="http://schemas.microsoft.com/office/drawing/2014/main" id="{D70310A7-DDAB-79BB-ACFF-E3E5B3D576E9}"/>
              </a:ext>
            </a:extLst>
          </p:cNvPr>
          <p:cNvGrpSpPr/>
          <p:nvPr/>
        </p:nvGrpSpPr>
        <p:grpSpPr>
          <a:xfrm>
            <a:off x="3720331" y="4497351"/>
            <a:ext cx="1841767" cy="457200"/>
            <a:chOff x="1624750" y="1260497"/>
            <a:chExt cx="1841767" cy="457200"/>
          </a:xfrm>
        </p:grpSpPr>
        <p:pic>
          <p:nvPicPr>
            <p:cNvPr id="39" name="Graphic 38">
              <a:extLst>
                <a:ext uri="{FF2B5EF4-FFF2-40B4-BE49-F238E27FC236}">
                  <a16:creationId xmlns:a16="http://schemas.microsoft.com/office/drawing/2014/main" id="{CE0887B8-17F3-A0E1-0F09-BA9270A9D312}"/>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624750" y="1260497"/>
              <a:ext cx="457200" cy="457200"/>
            </a:xfrm>
            <a:prstGeom prst="rect">
              <a:avLst/>
            </a:prstGeom>
          </p:spPr>
        </p:pic>
        <p:sp>
          <p:nvSpPr>
            <p:cNvPr id="40" name="txtHeader">
              <a:extLst>
                <a:ext uri="{FF2B5EF4-FFF2-40B4-BE49-F238E27FC236}">
                  <a16:creationId xmlns:a16="http://schemas.microsoft.com/office/drawing/2014/main" id="{980FC75D-B8CE-FE0D-9219-C8DB15790151}"/>
                </a:ext>
              </a:extLst>
            </p:cNvPr>
            <p:cNvSpPr txBox="1">
              <a:spLocks noChangeArrowheads="1"/>
            </p:cNvSpPr>
            <p:nvPr/>
          </p:nvSpPr>
          <p:spPr bwMode="auto">
            <a:xfrm>
              <a:off x="2154476" y="1319820"/>
              <a:ext cx="1312041" cy="338554"/>
            </a:xfrm>
            <a:prstGeom prst="rect">
              <a:avLst/>
            </a:prstGeom>
            <a:noFill/>
            <a:ln w="19050" cap="rnd" algn="ctr">
              <a:noFill/>
              <a:miter lim="800000"/>
              <a:headEnd type="none" w="sm" len="sm"/>
              <a:tailEnd type="none" w="sm" len="sm"/>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a:latin typeface="Visa Dialect Semibold"/>
                  <a:cs typeface="Segoe UI Light" panose="020B0502040204020203" pitchFamily="34" charset="0"/>
                </a:rPr>
                <a:t>“Defend”</a:t>
              </a:r>
              <a:endParaRPr kumimoji="0" lang="en-US" sz="1600" b="1" i="0" u="none" strike="noStrike" kern="1200" cap="none" spc="0" normalizeH="0" baseline="30000" noProof="0">
                <a:ln>
                  <a:noFill/>
                </a:ln>
                <a:effectLst/>
                <a:uLnTx/>
                <a:uFillTx/>
                <a:latin typeface="Visa Dialect Semibold"/>
                <a:ea typeface="+mn-ea"/>
                <a:cs typeface="Segoe UI Light" panose="020B0502040204020203" pitchFamily="34" charset="0"/>
              </a:endParaRPr>
            </a:p>
          </p:txBody>
        </p:sp>
      </p:grpSp>
      <p:grpSp>
        <p:nvGrpSpPr>
          <p:cNvPr id="41" name="Group 40">
            <a:extLst>
              <a:ext uri="{FF2B5EF4-FFF2-40B4-BE49-F238E27FC236}">
                <a16:creationId xmlns:a16="http://schemas.microsoft.com/office/drawing/2014/main" id="{3F5689E2-43AD-6E3D-9455-24495523320B}"/>
              </a:ext>
            </a:extLst>
          </p:cNvPr>
          <p:cNvGrpSpPr/>
          <p:nvPr/>
        </p:nvGrpSpPr>
        <p:grpSpPr>
          <a:xfrm>
            <a:off x="6675260" y="4494333"/>
            <a:ext cx="1520827" cy="457200"/>
            <a:chOff x="5334542" y="1260497"/>
            <a:chExt cx="1520827" cy="457200"/>
          </a:xfrm>
        </p:grpSpPr>
        <p:pic>
          <p:nvPicPr>
            <p:cNvPr id="42" name="Graphic 41">
              <a:extLst>
                <a:ext uri="{FF2B5EF4-FFF2-40B4-BE49-F238E27FC236}">
                  <a16:creationId xmlns:a16="http://schemas.microsoft.com/office/drawing/2014/main" id="{B115017B-2F3C-AC4D-2909-F480F9677FE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334542" y="1260497"/>
              <a:ext cx="457200" cy="457200"/>
            </a:xfrm>
            <a:prstGeom prst="rect">
              <a:avLst/>
            </a:prstGeom>
          </p:spPr>
        </p:pic>
        <p:sp>
          <p:nvSpPr>
            <p:cNvPr id="43" name="txtHeader">
              <a:extLst>
                <a:ext uri="{FF2B5EF4-FFF2-40B4-BE49-F238E27FC236}">
                  <a16:creationId xmlns:a16="http://schemas.microsoft.com/office/drawing/2014/main" id="{39168F9F-5466-70A6-AC1D-A5095D116C12}"/>
                </a:ext>
              </a:extLst>
            </p:cNvPr>
            <p:cNvSpPr txBox="1">
              <a:spLocks noChangeArrowheads="1"/>
            </p:cNvSpPr>
            <p:nvPr/>
          </p:nvSpPr>
          <p:spPr bwMode="auto">
            <a:xfrm>
              <a:off x="5777457" y="1319820"/>
              <a:ext cx="1077912" cy="338554"/>
            </a:xfrm>
            <a:prstGeom prst="rect">
              <a:avLst/>
            </a:prstGeom>
            <a:noFill/>
            <a:ln w="19050" cap="rnd" algn="ctr">
              <a:noFill/>
              <a:miter lim="800000"/>
              <a:headEnd type="none" w="sm" len="sm"/>
              <a:tailEnd type="none" w="sm" len="sm"/>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latin typeface="Visa Dialect Semibold"/>
                  <a:cs typeface="Segoe UI Light" panose="020B0502040204020203" pitchFamily="34" charset="0"/>
                </a:rPr>
                <a:t>“Grow”</a:t>
              </a:r>
              <a:endParaRPr kumimoji="0" lang="en-US" sz="1600" b="1" i="0" u="none" strike="noStrike" kern="1200" cap="none" spc="0" normalizeH="0" baseline="30000" noProof="0" dirty="0">
                <a:ln>
                  <a:noFill/>
                </a:ln>
                <a:effectLst/>
                <a:uLnTx/>
                <a:uFillTx/>
                <a:latin typeface="Visa Dialect Semibold"/>
                <a:ea typeface="+mn-ea"/>
                <a:cs typeface="Segoe UI Light" panose="020B0502040204020203" pitchFamily="34" charset="0"/>
              </a:endParaRPr>
            </a:p>
          </p:txBody>
        </p:sp>
      </p:grpSp>
      <p:grpSp>
        <p:nvGrpSpPr>
          <p:cNvPr id="44" name="Group 43">
            <a:extLst>
              <a:ext uri="{FF2B5EF4-FFF2-40B4-BE49-F238E27FC236}">
                <a16:creationId xmlns:a16="http://schemas.microsoft.com/office/drawing/2014/main" id="{43EDE361-4158-B6BC-0E4F-14383502352D}"/>
              </a:ext>
            </a:extLst>
          </p:cNvPr>
          <p:cNvGrpSpPr/>
          <p:nvPr/>
        </p:nvGrpSpPr>
        <p:grpSpPr>
          <a:xfrm>
            <a:off x="9218406" y="4494333"/>
            <a:ext cx="2029154" cy="457200"/>
            <a:chOff x="8956651" y="1260497"/>
            <a:chExt cx="2029154" cy="457200"/>
          </a:xfrm>
        </p:grpSpPr>
        <p:pic>
          <p:nvPicPr>
            <p:cNvPr id="45" name="Graphic 44">
              <a:extLst>
                <a:ext uri="{FF2B5EF4-FFF2-40B4-BE49-F238E27FC236}">
                  <a16:creationId xmlns:a16="http://schemas.microsoft.com/office/drawing/2014/main" id="{3F03D6FC-A22D-F4A3-84B5-B3B8D405628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8956651" y="1260497"/>
              <a:ext cx="457200" cy="457200"/>
            </a:xfrm>
            <a:prstGeom prst="rect">
              <a:avLst/>
            </a:prstGeom>
          </p:spPr>
        </p:pic>
        <p:sp>
          <p:nvSpPr>
            <p:cNvPr id="46" name="txtHeader">
              <a:extLst>
                <a:ext uri="{FF2B5EF4-FFF2-40B4-BE49-F238E27FC236}">
                  <a16:creationId xmlns:a16="http://schemas.microsoft.com/office/drawing/2014/main" id="{8FBBB07C-2655-6DDE-89FA-51B1A81D2355}"/>
                </a:ext>
              </a:extLst>
            </p:cNvPr>
            <p:cNvSpPr txBox="1">
              <a:spLocks noChangeArrowheads="1"/>
            </p:cNvSpPr>
            <p:nvPr/>
          </p:nvSpPr>
          <p:spPr bwMode="auto">
            <a:xfrm>
              <a:off x="9486377" y="1319820"/>
              <a:ext cx="1499428" cy="338554"/>
            </a:xfrm>
            <a:prstGeom prst="rect">
              <a:avLst/>
            </a:prstGeom>
            <a:noFill/>
            <a:ln w="19050" cap="rnd" algn="ctr">
              <a:noFill/>
              <a:miter lim="800000"/>
              <a:headEnd type="none" w="sm" len="sm"/>
              <a:tailEnd type="none" w="sm" len="sm"/>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latin typeface="Visa Dialect Semibold"/>
                  <a:cs typeface="Segoe UI Light" panose="020B0502040204020203" pitchFamily="34" charset="0"/>
                </a:rPr>
                <a:t>“Acquire”</a:t>
              </a:r>
              <a:endParaRPr kumimoji="0" lang="en-US" sz="1600" b="1" i="0" u="none" strike="noStrike" kern="1200" cap="none" spc="0" normalizeH="0" baseline="30000" noProof="0" dirty="0">
                <a:ln>
                  <a:noFill/>
                </a:ln>
                <a:effectLst/>
                <a:uLnTx/>
                <a:uFillTx/>
                <a:latin typeface="Visa Dialect Semibold"/>
                <a:ea typeface="+mn-ea"/>
                <a:cs typeface="Segoe UI Light" panose="020B0502040204020203" pitchFamily="34" charset="0"/>
              </a:endParaRPr>
            </a:p>
          </p:txBody>
        </p:sp>
      </p:grpSp>
      <p:sp>
        <p:nvSpPr>
          <p:cNvPr id="47" name="TextBox 46">
            <a:extLst>
              <a:ext uri="{FF2B5EF4-FFF2-40B4-BE49-F238E27FC236}">
                <a16:creationId xmlns:a16="http://schemas.microsoft.com/office/drawing/2014/main" id="{E4606C12-8794-335D-524A-7C61BFEEE7DA}"/>
              </a:ext>
            </a:extLst>
          </p:cNvPr>
          <p:cNvSpPr txBox="1"/>
          <p:nvPr/>
        </p:nvSpPr>
        <p:spPr>
          <a:xfrm>
            <a:off x="6157222" y="5105810"/>
            <a:ext cx="2385455" cy="523220"/>
          </a:xfrm>
          <a:prstGeom prst="rect">
            <a:avLst/>
          </a:prstGeom>
          <a:noFill/>
        </p:spPr>
        <p:txBody>
          <a:bodyPr wrap="square" rtlCol="0">
            <a:spAutoFit/>
          </a:bodyPr>
          <a:lstStyle/>
          <a:p>
            <a:pPr algn="ctr"/>
            <a:r>
              <a:rPr lang="en-US" sz="1400" dirty="0"/>
              <a:t>Convert existing average spenders to top of wallet</a:t>
            </a:r>
          </a:p>
        </p:txBody>
      </p:sp>
      <p:sp>
        <p:nvSpPr>
          <p:cNvPr id="48" name="TextBox 47">
            <a:extLst>
              <a:ext uri="{FF2B5EF4-FFF2-40B4-BE49-F238E27FC236}">
                <a16:creationId xmlns:a16="http://schemas.microsoft.com/office/drawing/2014/main" id="{162B1958-76ED-239A-FF4E-9E4C1AB1EABC}"/>
              </a:ext>
            </a:extLst>
          </p:cNvPr>
          <p:cNvSpPr txBox="1"/>
          <p:nvPr/>
        </p:nvSpPr>
        <p:spPr>
          <a:xfrm>
            <a:off x="9001125" y="5105810"/>
            <a:ext cx="2385455" cy="738664"/>
          </a:xfrm>
          <a:prstGeom prst="rect">
            <a:avLst/>
          </a:prstGeom>
          <a:noFill/>
        </p:spPr>
        <p:txBody>
          <a:bodyPr wrap="square" rtlCol="0">
            <a:spAutoFit/>
          </a:bodyPr>
          <a:lstStyle/>
          <a:p>
            <a:pPr algn="ctr"/>
            <a:r>
              <a:rPr lang="en-US" sz="1400" dirty="0"/>
              <a:t>Encourage top of wallet behavior in new accounts</a:t>
            </a:r>
          </a:p>
        </p:txBody>
      </p:sp>
      <p:sp>
        <p:nvSpPr>
          <p:cNvPr id="5" name="totalActiveAcounts">
            <a:extLst>
              <a:ext uri="{FF2B5EF4-FFF2-40B4-BE49-F238E27FC236}">
                <a16:creationId xmlns:a16="http://schemas.microsoft.com/office/drawing/2014/main" id="{7805BB2B-D7E2-7A05-D928-B7F8453A0406}"/>
              </a:ext>
            </a:extLst>
          </p:cNvPr>
          <p:cNvSpPr txBox="1"/>
          <p:nvPr/>
        </p:nvSpPr>
        <p:spPr>
          <a:xfrm>
            <a:off x="5775471" y="2525734"/>
            <a:ext cx="483201" cy="253916"/>
          </a:xfrm>
          <a:prstGeom prst="rect">
            <a:avLst/>
          </a:prstGeom>
          <a:noFill/>
        </p:spPr>
        <p:txBody>
          <a:bodyPr wrap="square" rtlCol="0">
            <a:spAutoFit/>
          </a:bodyPr>
          <a:lstStyle/>
          <a:p>
            <a:pPr algn="ctr"/>
            <a:r>
              <a:rPr lang="en-US" sz="1050" dirty="0"/>
              <a:t>123K</a:t>
            </a:r>
          </a:p>
        </p:txBody>
      </p:sp>
      <p:sp>
        <p:nvSpPr>
          <p:cNvPr id="14" name="pvPerActive">
            <a:extLst>
              <a:ext uri="{FF2B5EF4-FFF2-40B4-BE49-F238E27FC236}">
                <a16:creationId xmlns:a16="http://schemas.microsoft.com/office/drawing/2014/main" id="{1009FDD1-E3E9-E104-D4F0-063EB98B1FC0}"/>
              </a:ext>
            </a:extLst>
          </p:cNvPr>
          <p:cNvSpPr txBox="1"/>
          <p:nvPr/>
        </p:nvSpPr>
        <p:spPr>
          <a:xfrm>
            <a:off x="8019300" y="2524216"/>
            <a:ext cx="616699" cy="253916"/>
          </a:xfrm>
          <a:prstGeom prst="rect">
            <a:avLst/>
          </a:prstGeom>
          <a:noFill/>
        </p:spPr>
        <p:txBody>
          <a:bodyPr wrap="square" rtlCol="0">
            <a:spAutoFit/>
          </a:bodyPr>
          <a:lstStyle/>
          <a:p>
            <a:r>
              <a:rPr lang="en-US" sz="1050" dirty="0"/>
              <a:t>$123M</a:t>
            </a:r>
          </a:p>
        </p:txBody>
      </p:sp>
      <p:sp>
        <p:nvSpPr>
          <p:cNvPr id="17" name="averageAnnualSpend_ch">
            <a:extLst>
              <a:ext uri="{FF2B5EF4-FFF2-40B4-BE49-F238E27FC236}">
                <a16:creationId xmlns:a16="http://schemas.microsoft.com/office/drawing/2014/main" id="{F69EEB51-B194-D5A1-26AE-E18B88B6A65A}"/>
              </a:ext>
            </a:extLst>
          </p:cNvPr>
          <p:cNvSpPr txBox="1"/>
          <p:nvPr/>
        </p:nvSpPr>
        <p:spPr>
          <a:xfrm>
            <a:off x="5402262" y="2684060"/>
            <a:ext cx="616699" cy="253916"/>
          </a:xfrm>
          <a:prstGeom prst="rect">
            <a:avLst/>
          </a:prstGeom>
          <a:noFill/>
        </p:spPr>
        <p:txBody>
          <a:bodyPr wrap="square" rtlCol="0">
            <a:spAutoFit/>
          </a:bodyPr>
          <a:lstStyle/>
          <a:p>
            <a:pPr algn="ctr"/>
            <a:r>
              <a:rPr lang="en-US" sz="1050" dirty="0"/>
              <a:t>$XXXX</a:t>
            </a:r>
          </a:p>
        </p:txBody>
      </p:sp>
      <p:sp>
        <p:nvSpPr>
          <p:cNvPr id="19" name="averageAnnualSpend_nch">
            <a:extLst>
              <a:ext uri="{FF2B5EF4-FFF2-40B4-BE49-F238E27FC236}">
                <a16:creationId xmlns:a16="http://schemas.microsoft.com/office/drawing/2014/main" id="{EABB5A07-65E1-EF53-EBFE-593FD446584B}"/>
              </a:ext>
            </a:extLst>
          </p:cNvPr>
          <p:cNvSpPr txBox="1"/>
          <p:nvPr/>
        </p:nvSpPr>
        <p:spPr>
          <a:xfrm>
            <a:off x="9393803" y="2688130"/>
            <a:ext cx="616699" cy="253916"/>
          </a:xfrm>
          <a:prstGeom prst="rect">
            <a:avLst/>
          </a:prstGeom>
          <a:noFill/>
        </p:spPr>
        <p:txBody>
          <a:bodyPr wrap="square" rtlCol="0">
            <a:spAutoFit/>
          </a:bodyPr>
          <a:lstStyle/>
          <a:p>
            <a:pPr algn="ctr"/>
            <a:r>
              <a:rPr lang="en-US" sz="1050" dirty="0"/>
              <a:t>$XXXX</a:t>
            </a:r>
          </a:p>
        </p:txBody>
      </p:sp>
      <p:sp>
        <p:nvSpPr>
          <p:cNvPr id="20" name="captureRecomendation">
            <a:extLst>
              <a:ext uri="{FF2B5EF4-FFF2-40B4-BE49-F238E27FC236}">
                <a16:creationId xmlns:a16="http://schemas.microsoft.com/office/drawing/2014/main" id="{F0E04FDE-B9A9-BF3A-CAF3-33223A4AC3C6}"/>
              </a:ext>
            </a:extLst>
          </p:cNvPr>
          <p:cNvSpPr txBox="1"/>
          <p:nvPr/>
        </p:nvSpPr>
        <p:spPr>
          <a:xfrm>
            <a:off x="7077248" y="3163468"/>
            <a:ext cx="616699" cy="253916"/>
          </a:xfrm>
          <a:prstGeom prst="rect">
            <a:avLst/>
          </a:prstGeom>
          <a:noFill/>
        </p:spPr>
        <p:txBody>
          <a:bodyPr wrap="square" rtlCol="0">
            <a:spAutoFit/>
          </a:bodyPr>
          <a:lstStyle/>
          <a:p>
            <a:pPr algn="ctr"/>
            <a:r>
              <a:rPr lang="en-US" sz="1050" b="1" dirty="0"/>
              <a:t>$XXXK</a:t>
            </a:r>
          </a:p>
        </p:txBody>
      </p:sp>
      <p:sp>
        <p:nvSpPr>
          <p:cNvPr id="21" name="liftAnnualPV">
            <a:extLst>
              <a:ext uri="{FF2B5EF4-FFF2-40B4-BE49-F238E27FC236}">
                <a16:creationId xmlns:a16="http://schemas.microsoft.com/office/drawing/2014/main" id="{C07026E8-AD40-B531-D304-BD2031F1CE13}"/>
              </a:ext>
            </a:extLst>
          </p:cNvPr>
          <p:cNvSpPr txBox="1"/>
          <p:nvPr/>
        </p:nvSpPr>
        <p:spPr>
          <a:xfrm>
            <a:off x="8460771" y="2517930"/>
            <a:ext cx="616699" cy="253916"/>
          </a:xfrm>
          <a:prstGeom prst="rect">
            <a:avLst/>
          </a:prstGeom>
          <a:noFill/>
        </p:spPr>
        <p:txBody>
          <a:bodyPr wrap="square" rtlCol="0">
            <a:spAutoFit/>
          </a:bodyPr>
          <a:lstStyle/>
          <a:p>
            <a:pPr algn="ctr"/>
            <a:r>
              <a:rPr lang="en-US" sz="1050" dirty="0"/>
              <a:t>XX%</a:t>
            </a:r>
          </a:p>
        </p:txBody>
      </p:sp>
    </p:spTree>
    <p:extLst>
      <p:ext uri="{BB962C8B-B14F-4D97-AF65-F5344CB8AC3E}">
        <p14:creationId xmlns:p14="http://schemas.microsoft.com/office/powerpoint/2010/main" val="1385275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457C25-19DF-4090-8045-D1A399E24BC6}"/>
              </a:ext>
            </a:extLst>
          </p:cNvPr>
          <p:cNvSpPr>
            <a:spLocks noGrp="1"/>
          </p:cNvSpPr>
          <p:nvPr>
            <p:ph type="title"/>
          </p:nvPr>
        </p:nvSpPr>
        <p:spPr/>
        <p:txBody>
          <a:bodyPr vert="horz"/>
          <a:lstStyle/>
          <a:p>
            <a:pPr>
              <a:lnSpc>
                <a:spcPct val="100000"/>
              </a:lnSpc>
            </a:pPr>
            <a:r>
              <a:rPr lang="en-US" dirty="0"/>
              <a:t>Revenue can be increased by boosting TOW penetration &amp; TOW spend, while reducing TOW attrition</a:t>
            </a:r>
          </a:p>
        </p:txBody>
      </p:sp>
      <p:grpSp>
        <p:nvGrpSpPr>
          <p:cNvPr id="24" name="Group 23">
            <a:extLst>
              <a:ext uri="{FF2B5EF4-FFF2-40B4-BE49-F238E27FC236}">
                <a16:creationId xmlns:a16="http://schemas.microsoft.com/office/drawing/2014/main" id="{BA9CDDD3-266B-472A-B934-A54DC250FC14}"/>
              </a:ext>
            </a:extLst>
          </p:cNvPr>
          <p:cNvGrpSpPr/>
          <p:nvPr/>
        </p:nvGrpSpPr>
        <p:grpSpPr>
          <a:xfrm>
            <a:off x="10013114" y="908122"/>
            <a:ext cx="1676400" cy="304800"/>
            <a:chOff x="7086600" y="1181100"/>
            <a:chExt cx="1676400" cy="304800"/>
          </a:xfrm>
        </p:grpSpPr>
        <p:sp>
          <p:nvSpPr>
            <p:cNvPr id="25" name="TextBox 24">
              <a:extLst>
                <a:ext uri="{FF2B5EF4-FFF2-40B4-BE49-F238E27FC236}">
                  <a16:creationId xmlns:a16="http://schemas.microsoft.com/office/drawing/2014/main" id="{18308ADC-336F-4822-AE5C-00770CF9AABF}"/>
                </a:ext>
              </a:extLst>
            </p:cNvPr>
            <p:cNvSpPr txBox="1"/>
            <p:nvPr>
              <p:custDataLst>
                <p:tags r:id="rId1"/>
              </p:custDataLst>
            </p:nvPr>
          </p:nvSpPr>
          <p:spPr>
            <a:xfrm>
              <a:off x="7086600" y="1181100"/>
              <a:ext cx="1676400" cy="304800"/>
            </a:xfrm>
            <a:prstGeom prst="rect">
              <a:avLst/>
            </a:prstGeom>
            <a:noFill/>
          </p:spPr>
          <p:txBody>
            <a:bodyPr vert="horz"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5F5F5F"/>
                  </a:solidFill>
                  <a:effectLst/>
                  <a:uLnTx/>
                  <a:uFillTx/>
                  <a:ea typeface="+mn-ea"/>
                  <a:cs typeface="+mn-cs"/>
                </a:rPr>
                <a:t>DIRECTIONAL</a:t>
              </a:r>
            </a:p>
          </p:txBody>
        </p:sp>
        <p:cxnSp>
          <p:nvCxnSpPr>
            <p:cNvPr id="26" name="Straight Connector 25">
              <a:extLst>
                <a:ext uri="{FF2B5EF4-FFF2-40B4-BE49-F238E27FC236}">
                  <a16:creationId xmlns:a16="http://schemas.microsoft.com/office/drawing/2014/main" id="{A901B379-4DF0-4811-8E94-D78D01643B12}"/>
                </a:ext>
              </a:extLst>
            </p:cNvPr>
            <p:cNvCxnSpPr/>
            <p:nvPr/>
          </p:nvCxnSpPr>
          <p:spPr>
            <a:xfrm>
              <a:off x="7200900" y="1213374"/>
              <a:ext cx="1447800" cy="0"/>
            </a:xfrm>
            <a:prstGeom prst="line">
              <a:avLst/>
            </a:prstGeom>
            <a:ln w="19050">
              <a:solidFill>
                <a:srgbClr val="5F5F5F"/>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8714EFA-DED5-485D-9436-B3F0BBE9005E}"/>
                </a:ext>
              </a:extLst>
            </p:cNvPr>
            <p:cNvCxnSpPr/>
            <p:nvPr/>
          </p:nvCxnSpPr>
          <p:spPr>
            <a:xfrm>
              <a:off x="7200900" y="1453626"/>
              <a:ext cx="1447800" cy="0"/>
            </a:xfrm>
            <a:prstGeom prst="line">
              <a:avLst/>
            </a:prstGeom>
            <a:ln w="19050">
              <a:solidFill>
                <a:srgbClr val="5F5F5F"/>
              </a:solidFill>
            </a:ln>
          </p:spPr>
          <p:style>
            <a:lnRef idx="1">
              <a:schemeClr val="accent1"/>
            </a:lnRef>
            <a:fillRef idx="0">
              <a:schemeClr val="accent1"/>
            </a:fillRef>
            <a:effectRef idx="0">
              <a:schemeClr val="accent1"/>
            </a:effectRef>
            <a:fontRef idx="minor">
              <a:schemeClr val="tx1"/>
            </a:fontRef>
          </p:style>
        </p:cxnSp>
      </p:grpSp>
      <p:graphicFrame>
        <p:nvGraphicFramePr>
          <p:cNvPr id="4" name="Table 3">
            <a:extLst>
              <a:ext uri="{FF2B5EF4-FFF2-40B4-BE49-F238E27FC236}">
                <a16:creationId xmlns:a16="http://schemas.microsoft.com/office/drawing/2014/main" id="{612D23FD-1677-7A31-A557-B0C96538763B}"/>
              </a:ext>
            </a:extLst>
          </p:cNvPr>
          <p:cNvGraphicFramePr>
            <a:graphicFrameLocks noGrp="1"/>
          </p:cNvGraphicFramePr>
          <p:nvPr>
            <p:extLst>
              <p:ext uri="{D42A27DB-BD31-4B8C-83A1-F6EECF244321}">
                <p14:modId xmlns:p14="http://schemas.microsoft.com/office/powerpoint/2010/main" val="3024504588"/>
              </p:ext>
            </p:extLst>
          </p:nvPr>
        </p:nvGraphicFramePr>
        <p:xfrm>
          <a:off x="602413" y="1804990"/>
          <a:ext cx="10944128" cy="2133600"/>
        </p:xfrm>
        <a:graphic>
          <a:graphicData uri="http://schemas.openxmlformats.org/drawingml/2006/table">
            <a:tbl>
              <a:tblPr firstRow="1" bandRow="1">
                <a:tableStyleId>{5C22544A-7EE6-4342-B048-85BDC9FD1C3A}</a:tableStyleId>
              </a:tblPr>
              <a:tblGrid>
                <a:gridCol w="5472064">
                  <a:extLst>
                    <a:ext uri="{9D8B030D-6E8A-4147-A177-3AD203B41FA5}">
                      <a16:colId xmlns:a16="http://schemas.microsoft.com/office/drawing/2014/main" val="700497597"/>
                    </a:ext>
                  </a:extLst>
                </a:gridCol>
                <a:gridCol w="5472064">
                  <a:extLst>
                    <a:ext uri="{9D8B030D-6E8A-4147-A177-3AD203B41FA5}">
                      <a16:colId xmlns:a16="http://schemas.microsoft.com/office/drawing/2014/main" val="2795997486"/>
                    </a:ext>
                  </a:extLst>
                </a:gridCol>
              </a:tblGrid>
              <a:tr h="370840">
                <a:tc>
                  <a:txBody>
                    <a:bodyPr/>
                    <a:lstStyle/>
                    <a:p>
                      <a:pPr algn="l"/>
                      <a:endParaRPr lang="en-US" sz="1200">
                        <a:solidFill>
                          <a:sysClr val="windowText" lastClr="000000"/>
                        </a:solidFill>
                      </a:endParaRPr>
                    </a:p>
                  </a:txBody>
                  <a:tcPr marT="91440" marB="9144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a:solidFill>
                            <a:schemeClr val="accent1"/>
                          </a:solidFill>
                        </a:rPr>
                        <a:t>Consumer Debit</a:t>
                      </a:r>
                    </a:p>
                  </a:txBody>
                  <a:tcPr marT="91440" marB="9144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3119775"/>
                  </a:ext>
                </a:extLst>
              </a:tr>
              <a:tr h="370840">
                <a:tc>
                  <a:txBody>
                    <a:bodyPr/>
                    <a:lstStyle/>
                    <a:p>
                      <a:pPr algn="l"/>
                      <a:r>
                        <a:rPr lang="en-US" sz="1200" b="1">
                          <a:solidFill>
                            <a:sysClr val="windowText" lastClr="000000"/>
                          </a:solidFill>
                        </a:rPr>
                        <a:t>Annual Interchange</a:t>
                      </a:r>
                    </a:p>
                  </a:txBody>
                  <a:tcPr marT="91440" marB="9144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b="1" dirty="0">
                        <a:solidFill>
                          <a:sysClr val="windowText" lastClr="000000"/>
                        </a:solidFill>
                        <a:highlight>
                          <a:srgbClr val="00FF00"/>
                        </a:highlight>
                      </a:endParaRPr>
                    </a:p>
                  </a:txBody>
                  <a:tcPr marT="91440" marB="9144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70972942"/>
                  </a:ext>
                </a:extLst>
              </a:tr>
              <a:tr h="370840">
                <a:tc>
                  <a:txBody>
                    <a:bodyPr/>
                    <a:lstStyle/>
                    <a:p>
                      <a:pPr algn="l">
                        <a:spcBef>
                          <a:spcPts val="0"/>
                        </a:spcBef>
                      </a:pPr>
                      <a:r>
                        <a:rPr lang="en-US" sz="1200" b="1">
                          <a:solidFill>
                            <a:sysClr val="windowText" lastClr="000000"/>
                          </a:solidFill>
                        </a:rPr>
                        <a:t>Opportunity Sizing</a:t>
                      </a:r>
                    </a:p>
                  </a:txBody>
                  <a:tcPr marT="91440" marB="9144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400" dirty="0">
                        <a:solidFill>
                          <a:sysClr val="windowText" lastClr="000000"/>
                        </a:solidFill>
                        <a:highlight>
                          <a:srgbClr val="00FF00"/>
                        </a:highlight>
                      </a:endParaRPr>
                    </a:p>
                  </a:txBody>
                  <a:tcPr marT="91440" marB="9144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65164597"/>
                  </a:ext>
                </a:extLst>
              </a:tr>
              <a:tr h="370840">
                <a:tc>
                  <a:txBody>
                    <a:bodyPr/>
                    <a:lstStyle/>
                    <a:p>
                      <a:pPr lvl="1">
                        <a:spcBef>
                          <a:spcPts val="0"/>
                        </a:spcBef>
                        <a:defRPr/>
                      </a:pPr>
                      <a:r>
                        <a:rPr lang="en-US" sz="1200" b="1">
                          <a:cs typeface="Segoe UI" panose="020B0502040204020203" pitchFamily="34" charset="0"/>
                        </a:rPr>
                        <a:t>1. Increase TOW Penetration</a:t>
                      </a:r>
                    </a:p>
                    <a:p>
                      <a:pPr lvl="1">
                        <a:spcBef>
                          <a:spcPts val="0"/>
                        </a:spcBef>
                        <a:defRPr/>
                      </a:pPr>
                      <a:r>
                        <a:rPr lang="en-US" sz="1200">
                          <a:solidFill>
                            <a:schemeClr val="tx1">
                              <a:lumMod val="50000"/>
                              <a:lumOff val="50000"/>
                            </a:schemeClr>
                          </a:solidFill>
                          <a:cs typeface="Segoe UI" panose="020B0502040204020203" pitchFamily="34" charset="0"/>
                        </a:rPr>
                        <a:t>Convert Non-Top-of-Wallet accounts to Top-of-Wallet status</a:t>
                      </a:r>
                    </a:p>
                  </a:txBody>
                  <a:tcPr marT="91440" marB="9144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ysClr val="windowText" lastClr="000000"/>
                        </a:solidFill>
                        <a:highlight>
                          <a:srgbClr val="00FF00"/>
                        </a:highlight>
                      </a:endParaRPr>
                    </a:p>
                  </a:txBody>
                  <a:tcPr marT="91440" marB="9144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9798148"/>
                  </a:ext>
                </a:extLst>
              </a:tr>
              <a:tr h="370840">
                <a:tc>
                  <a:txBody>
                    <a:bodyPr/>
                    <a:lstStyle/>
                    <a:p>
                      <a:pPr algn="l">
                        <a:spcBef>
                          <a:spcPts val="0"/>
                        </a:spcBef>
                      </a:pPr>
                      <a:r>
                        <a:rPr lang="en-US" sz="1200" b="1" dirty="0">
                          <a:solidFill>
                            <a:sysClr val="windowText" lastClr="000000"/>
                          </a:solidFill>
                        </a:rPr>
                        <a:t>Total Annual Opportunity</a:t>
                      </a:r>
                    </a:p>
                  </a:txBody>
                  <a:tcPr marT="91440" marB="9144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b="1" dirty="0">
                        <a:solidFill>
                          <a:srgbClr val="00B050"/>
                        </a:solidFill>
                        <a:highlight>
                          <a:srgbClr val="00FF00"/>
                        </a:highlight>
                      </a:endParaRPr>
                    </a:p>
                  </a:txBody>
                  <a:tcPr marT="91440" marB="9144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4674965"/>
                  </a:ext>
                </a:extLst>
              </a:tr>
            </a:tbl>
          </a:graphicData>
        </a:graphic>
      </p:graphicFrame>
      <p:sp>
        <p:nvSpPr>
          <p:cNvPr id="2" name="annualInterchange">
            <a:extLst>
              <a:ext uri="{FF2B5EF4-FFF2-40B4-BE49-F238E27FC236}">
                <a16:creationId xmlns:a16="http://schemas.microsoft.com/office/drawing/2014/main" id="{FDDE271A-85C7-AD86-E38E-EE6AC3138D6D}"/>
              </a:ext>
            </a:extLst>
          </p:cNvPr>
          <p:cNvSpPr txBox="1"/>
          <p:nvPr/>
        </p:nvSpPr>
        <p:spPr>
          <a:xfrm>
            <a:off x="8141218" y="2249068"/>
            <a:ext cx="1395476" cy="307777"/>
          </a:xfrm>
          <a:prstGeom prst="rect">
            <a:avLst/>
          </a:prstGeom>
          <a:noFill/>
        </p:spPr>
        <p:txBody>
          <a:bodyPr wrap="square" rtlCol="0">
            <a:spAutoFit/>
          </a:bodyPr>
          <a:lstStyle/>
          <a:p>
            <a:pPr algn="ctr"/>
            <a:r>
              <a:rPr lang="en-US" sz="1400" b="1" dirty="0"/>
              <a:t>$X.X M</a:t>
            </a:r>
          </a:p>
        </p:txBody>
      </p:sp>
      <p:sp>
        <p:nvSpPr>
          <p:cNvPr id="5" name="incTOWPenetration">
            <a:extLst>
              <a:ext uri="{FF2B5EF4-FFF2-40B4-BE49-F238E27FC236}">
                <a16:creationId xmlns:a16="http://schemas.microsoft.com/office/drawing/2014/main" id="{6FDB371C-9A27-F8E6-0353-A7900F18A777}"/>
              </a:ext>
            </a:extLst>
          </p:cNvPr>
          <p:cNvSpPr txBox="1"/>
          <p:nvPr/>
        </p:nvSpPr>
        <p:spPr>
          <a:xfrm>
            <a:off x="8141213" y="3121223"/>
            <a:ext cx="1395476" cy="307777"/>
          </a:xfrm>
          <a:prstGeom prst="rect">
            <a:avLst/>
          </a:prstGeom>
          <a:noFill/>
        </p:spPr>
        <p:txBody>
          <a:bodyPr wrap="square" rtlCol="0">
            <a:spAutoFit/>
          </a:bodyPr>
          <a:lstStyle/>
          <a:p>
            <a:pPr algn="ctr"/>
            <a:r>
              <a:rPr lang="en-US" sz="1400" dirty="0"/>
              <a:t>$ XXX K</a:t>
            </a:r>
          </a:p>
        </p:txBody>
      </p:sp>
      <p:sp>
        <p:nvSpPr>
          <p:cNvPr id="6" name="totAnnualOpportunity">
            <a:extLst>
              <a:ext uri="{FF2B5EF4-FFF2-40B4-BE49-F238E27FC236}">
                <a16:creationId xmlns:a16="http://schemas.microsoft.com/office/drawing/2014/main" id="{BE79779C-0A42-CC28-97B4-EC0FE7F11B0B}"/>
              </a:ext>
            </a:extLst>
          </p:cNvPr>
          <p:cNvSpPr txBox="1"/>
          <p:nvPr/>
        </p:nvSpPr>
        <p:spPr>
          <a:xfrm>
            <a:off x="8141213" y="3593554"/>
            <a:ext cx="1395476" cy="307777"/>
          </a:xfrm>
          <a:prstGeom prst="rect">
            <a:avLst/>
          </a:prstGeom>
          <a:noFill/>
        </p:spPr>
        <p:txBody>
          <a:bodyPr wrap="square" rtlCol="0">
            <a:spAutoFit/>
          </a:bodyPr>
          <a:lstStyle/>
          <a:p>
            <a:pPr algn="ctr"/>
            <a:r>
              <a:rPr lang="en-US" sz="1400" b="1" dirty="0"/>
              <a:t>$ XXX K</a:t>
            </a:r>
          </a:p>
        </p:txBody>
      </p:sp>
    </p:spTree>
    <p:extLst>
      <p:ext uri="{BB962C8B-B14F-4D97-AF65-F5344CB8AC3E}">
        <p14:creationId xmlns:p14="http://schemas.microsoft.com/office/powerpoint/2010/main" val="3869484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24C832-D747-0C07-F9ED-B000B9B9492D}"/>
              </a:ext>
            </a:extLst>
          </p:cNvPr>
          <p:cNvSpPr>
            <a:spLocks noGrp="1"/>
          </p:cNvSpPr>
          <p:nvPr>
            <p:ph type="body" sz="quarter" idx="12"/>
          </p:nvPr>
        </p:nvSpPr>
        <p:spPr/>
        <p:txBody>
          <a:bodyPr/>
          <a:lstStyle/>
          <a:p>
            <a:endParaRPr lang="en-US" dirty="0"/>
          </a:p>
        </p:txBody>
      </p:sp>
      <p:sp>
        <p:nvSpPr>
          <p:cNvPr id="3" name="Title 2">
            <a:extLst>
              <a:ext uri="{FF2B5EF4-FFF2-40B4-BE49-F238E27FC236}">
                <a16:creationId xmlns:a16="http://schemas.microsoft.com/office/drawing/2014/main" id="{844ABA74-05EE-248E-1B7E-E72936910EC0}"/>
              </a:ext>
            </a:extLst>
          </p:cNvPr>
          <p:cNvSpPr>
            <a:spLocks noGrp="1"/>
          </p:cNvSpPr>
          <p:nvPr>
            <p:ph type="title"/>
          </p:nvPr>
        </p:nvSpPr>
        <p:spPr/>
        <p:txBody>
          <a:bodyPr vert="horz"/>
          <a:lstStyle/>
          <a:p>
            <a:r>
              <a:rPr lang="en-US" dirty="0"/>
              <a:t>Analysis</a:t>
            </a:r>
          </a:p>
        </p:txBody>
      </p:sp>
      <p:sp>
        <p:nvSpPr>
          <p:cNvPr id="4" name="Text Placeholder 3">
            <a:extLst>
              <a:ext uri="{FF2B5EF4-FFF2-40B4-BE49-F238E27FC236}">
                <a16:creationId xmlns:a16="http://schemas.microsoft.com/office/drawing/2014/main" id="{33D6BB58-A1DC-7921-68F8-F6111B50197D}"/>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4226551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4F3C32E-2996-82E9-BA58-6CAA76A7F47A}"/>
              </a:ext>
            </a:extLst>
          </p:cNvPr>
          <p:cNvSpPr/>
          <p:nvPr/>
        </p:nvSpPr>
        <p:spPr>
          <a:xfrm>
            <a:off x="6159458" y="1495425"/>
            <a:ext cx="5425799" cy="4749801"/>
          </a:xfrm>
          <a:prstGeom prst="rect">
            <a:avLst/>
          </a:prstGeom>
          <a:solidFill>
            <a:schemeClr val="bg1"/>
          </a:solidFill>
          <a:ln w="12700">
            <a:solidFill>
              <a:schemeClr val="accent1"/>
            </a:solidFill>
          </a:ln>
          <a:effectLst>
            <a:outerShdw blurRad="50800" dist="38100" dir="2700000" sx="98000" sy="98000" algn="tl" rotWithShape="0">
              <a:prstClr val="black">
                <a:alpha val="40000"/>
              </a:prstClr>
            </a:outerShdw>
          </a:effectLst>
        </p:spPr>
        <p:txBody>
          <a:bodyPr wrap="square" lIns="72000" tIns="72000" rIns="72000" bIns="72000" rtlCol="0" anchor="t">
            <a:noAutofit/>
          </a:bodyPr>
          <a:lstStyle/>
          <a:p>
            <a:pPr marL="0" marR="0" lvl="0" indent="0" algn="ctr" defTabSz="914400" rtl="0" eaLnBrk="1" fontAlgn="auto" latinLnBrk="0" hangingPunct="1">
              <a:lnSpc>
                <a:spcPct val="90000"/>
              </a:lnSpc>
              <a:spcBef>
                <a:spcPts val="800"/>
              </a:spcBef>
              <a:spcAft>
                <a:spcPts val="8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6" name="TextBox 5">
            <a:extLst>
              <a:ext uri="{FF2B5EF4-FFF2-40B4-BE49-F238E27FC236}">
                <a16:creationId xmlns:a16="http://schemas.microsoft.com/office/drawing/2014/main" id="{D66993BC-B0BB-6A0B-0AEE-C4194BA9FB6B}"/>
              </a:ext>
            </a:extLst>
          </p:cNvPr>
          <p:cNvSpPr txBox="1"/>
          <p:nvPr/>
        </p:nvSpPr>
        <p:spPr>
          <a:xfrm>
            <a:off x="606743" y="1502045"/>
            <a:ext cx="5116699" cy="4743181"/>
          </a:xfrm>
          <a:prstGeom prst="rect">
            <a:avLst/>
          </a:prstGeom>
          <a:solidFill>
            <a:schemeClr val="bg1"/>
          </a:solidFill>
          <a:ln w="12700">
            <a:solidFill>
              <a:schemeClr val="accent1"/>
            </a:solidFill>
          </a:ln>
          <a:effectLst>
            <a:outerShdw blurRad="50800" dist="38100" dir="2700000" sx="98000" sy="98000" algn="tl" rotWithShape="0">
              <a:prstClr val="black">
                <a:alpha val="40000"/>
              </a:prstClr>
            </a:outerShdw>
          </a:effectLst>
        </p:spPr>
        <p:txBody>
          <a:bodyPr wrap="square" lIns="72000" tIns="72000" rIns="72000" bIns="72000" rtlCol="0" anchor="t">
            <a:noAutofit/>
          </a:bodyPr>
          <a:lstStyle>
            <a:defPPr>
              <a:defRPr lang="en-US"/>
            </a:defPPr>
            <a:lvl1pPr marR="0" lvl="0" indent="0" fontAlgn="auto">
              <a:lnSpc>
                <a:spcPct val="90000"/>
              </a:lnSpc>
              <a:spcBef>
                <a:spcPts val="800"/>
              </a:spcBef>
              <a:spcAft>
                <a:spcPts val="800"/>
              </a:spcAft>
              <a:buClrTx/>
              <a:buSzTx/>
              <a:buFontTx/>
              <a:buNone/>
              <a:tabLst/>
              <a:defRPr kumimoji="0" sz="1400" b="0" i="0" u="none" strike="noStrike" cap="none" spc="0" normalizeH="0" baseline="0">
                <a:ln>
                  <a:noFill/>
                </a:ln>
                <a:solidFill>
                  <a:prstClr val="black"/>
                </a:solidFill>
                <a:effectLst/>
                <a:uLnTx/>
                <a:uFillTx/>
                <a:latin typeface="Segoe UI Light" panose="020B0502040204020203" pitchFamily="34" charset="0"/>
                <a:cs typeface="Segoe UI Light" panose="020B0502040204020203" pitchFamily="34" charset="0"/>
              </a:defRPr>
            </a:lvl1pPr>
          </a:lstStyle>
          <a:p>
            <a:pPr marL="0" marR="0" lvl="0" indent="0" algn="l" defTabSz="914400" rtl="0" eaLnBrk="1" fontAlgn="auto" latinLnBrk="0" hangingPunct="1">
              <a:lnSpc>
                <a:spcPct val="90000"/>
              </a:lnSpc>
              <a:spcBef>
                <a:spcPts val="800"/>
              </a:spcBef>
              <a:spcAft>
                <a:spcPts val="8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grpSp>
        <p:nvGrpSpPr>
          <p:cNvPr id="7" name="Group 6">
            <a:extLst>
              <a:ext uri="{FF2B5EF4-FFF2-40B4-BE49-F238E27FC236}">
                <a16:creationId xmlns:a16="http://schemas.microsoft.com/office/drawing/2014/main" id="{232F82C5-E977-BB6D-B1AF-368CD94DCEC7}"/>
              </a:ext>
            </a:extLst>
          </p:cNvPr>
          <p:cNvGrpSpPr/>
          <p:nvPr/>
        </p:nvGrpSpPr>
        <p:grpSpPr>
          <a:xfrm>
            <a:off x="421261" y="1235075"/>
            <a:ext cx="9252964" cy="463550"/>
            <a:chOff x="421261" y="3711575"/>
            <a:chExt cx="9252964" cy="463550"/>
          </a:xfrm>
        </p:grpSpPr>
        <p:sp>
          <p:nvSpPr>
            <p:cNvPr id="8" name="Arrow: Pentagon 236">
              <a:extLst>
                <a:ext uri="{FF2B5EF4-FFF2-40B4-BE49-F238E27FC236}">
                  <a16:creationId xmlns:a16="http://schemas.microsoft.com/office/drawing/2014/main" id="{C336F1F4-D155-EE52-AD7E-F8FC20C05C1E}"/>
                </a:ext>
              </a:extLst>
            </p:cNvPr>
            <p:cNvSpPr/>
            <p:nvPr/>
          </p:nvSpPr>
          <p:spPr>
            <a:xfrm>
              <a:off x="851382" y="3829050"/>
              <a:ext cx="3277546" cy="257175"/>
            </a:xfrm>
            <a:prstGeom prst="homePlat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Box 8">
              <a:extLst>
                <a:ext uri="{FF2B5EF4-FFF2-40B4-BE49-F238E27FC236}">
                  <a16:creationId xmlns:a16="http://schemas.microsoft.com/office/drawing/2014/main" id="{81437117-25BF-133A-8192-16942B3A5006}"/>
                </a:ext>
              </a:extLst>
            </p:cNvPr>
            <p:cNvSpPr txBox="1"/>
            <p:nvPr/>
          </p:nvSpPr>
          <p:spPr>
            <a:xfrm>
              <a:off x="1002275" y="3876675"/>
              <a:ext cx="3414583" cy="169863"/>
            </a:xfrm>
            <a:prstGeom prst="rect">
              <a:avLst/>
            </a:prstGeom>
            <a:noFill/>
          </p:spPr>
          <p:txBody>
            <a:bodyPr wrap="square" lIns="0" tIns="0" rIns="0" bIns="0" rtlCol="0">
              <a:spAutoFit/>
            </a:bodyPr>
            <a:lstStyle/>
            <a:p>
              <a:pPr defTabSz="914400">
                <a:defRPr/>
              </a:pPr>
              <a:r>
                <a:rPr kumimoji="0" lang="en-US" sz="1100" b="1" i="0" u="none" strike="noStrike" kern="1200" cap="none" spc="0" normalizeH="0" baseline="0" noProof="0">
                  <a:ln>
                    <a:noFill/>
                  </a:ln>
                  <a:solidFill>
                    <a:prstClr val="white"/>
                  </a:solidFill>
                  <a:effectLst/>
                  <a:uLnTx/>
                  <a:uFillTx/>
                  <a:latin typeface="+mj-lt"/>
                  <a:ea typeface="+mn-ea"/>
                  <a:cs typeface="+mn-cs"/>
                </a:rPr>
                <a:t>TOW Penetration</a:t>
              </a:r>
            </a:p>
          </p:txBody>
        </p:sp>
        <p:sp>
          <p:nvSpPr>
            <p:cNvPr id="10" name="Arrow: Pentagon 236">
              <a:extLst>
                <a:ext uri="{FF2B5EF4-FFF2-40B4-BE49-F238E27FC236}">
                  <a16:creationId xmlns:a16="http://schemas.microsoft.com/office/drawing/2014/main" id="{716DEC07-B382-37CD-DEC7-ABD10FA04BB7}"/>
                </a:ext>
              </a:extLst>
            </p:cNvPr>
            <p:cNvSpPr/>
            <p:nvPr/>
          </p:nvSpPr>
          <p:spPr>
            <a:xfrm>
              <a:off x="6342904" y="3836988"/>
              <a:ext cx="3331321" cy="258763"/>
            </a:xfrm>
            <a:prstGeom prst="homePlat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41CBC34A-F852-3204-DB9F-CCAAEDA4C708}"/>
                </a:ext>
              </a:extLst>
            </p:cNvPr>
            <p:cNvSpPr txBox="1"/>
            <p:nvPr/>
          </p:nvSpPr>
          <p:spPr>
            <a:xfrm>
              <a:off x="6486975" y="3881438"/>
              <a:ext cx="2844777" cy="169863"/>
            </a:xfrm>
            <a:prstGeom prst="rect">
              <a:avLst/>
            </a:prstGeom>
            <a:noFill/>
          </p:spPr>
          <p:txBody>
            <a:bodyPr wrap="square" lIns="0" tIns="0" rIns="0" bIns="0" rtlCol="0">
              <a:spAutoFit/>
            </a:bodyPr>
            <a:lstStyle/>
            <a:p>
              <a:pPr defTabSz="914400">
                <a:defRPr/>
              </a:pPr>
              <a:r>
                <a:rPr lang="en-US" sz="1100" b="1">
                  <a:solidFill>
                    <a:prstClr val="white"/>
                  </a:solidFill>
                  <a:latin typeface="+mj-lt"/>
                </a:rPr>
                <a:t>TOW vs. Non-TOW Spend</a:t>
              </a: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grpSp>
          <p:nvGrpSpPr>
            <p:cNvPr id="12" name="Group 11">
              <a:extLst>
                <a:ext uri="{FF2B5EF4-FFF2-40B4-BE49-F238E27FC236}">
                  <a16:creationId xmlns:a16="http://schemas.microsoft.com/office/drawing/2014/main" id="{50A73243-C8FA-7887-BE23-5A33A1015B43}"/>
                </a:ext>
              </a:extLst>
            </p:cNvPr>
            <p:cNvGrpSpPr/>
            <p:nvPr/>
          </p:nvGrpSpPr>
          <p:grpSpPr>
            <a:xfrm>
              <a:off x="421261" y="3717925"/>
              <a:ext cx="457200" cy="457200"/>
              <a:chOff x="222807" y="3330882"/>
              <a:chExt cx="457200" cy="457200"/>
            </a:xfrm>
          </p:grpSpPr>
          <p:sp>
            <p:nvSpPr>
              <p:cNvPr id="16" name="Oval 15">
                <a:extLst>
                  <a:ext uri="{FF2B5EF4-FFF2-40B4-BE49-F238E27FC236}">
                    <a16:creationId xmlns:a16="http://schemas.microsoft.com/office/drawing/2014/main" id="{378AE01A-B09E-682C-F1BD-24BF5735C691}"/>
                  </a:ext>
                </a:extLst>
              </p:cNvPr>
              <p:cNvSpPr/>
              <p:nvPr/>
            </p:nvSpPr>
            <p:spPr>
              <a:xfrm>
                <a:off x="222807" y="3330882"/>
                <a:ext cx="457200" cy="45720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7" name="Graphic 16">
                <a:extLst>
                  <a:ext uri="{FF2B5EF4-FFF2-40B4-BE49-F238E27FC236}">
                    <a16:creationId xmlns:a16="http://schemas.microsoft.com/office/drawing/2014/main" id="{C542DEF6-8C6A-B37F-6AA6-180BC6B2BCBA}"/>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14247" y="3422322"/>
                <a:ext cx="274320" cy="274320"/>
              </a:xfrm>
              <a:prstGeom prst="rect">
                <a:avLst/>
              </a:prstGeom>
            </p:spPr>
          </p:pic>
        </p:grpSp>
        <p:grpSp>
          <p:nvGrpSpPr>
            <p:cNvPr id="13" name="Group 12">
              <a:extLst>
                <a:ext uri="{FF2B5EF4-FFF2-40B4-BE49-F238E27FC236}">
                  <a16:creationId xmlns:a16="http://schemas.microsoft.com/office/drawing/2014/main" id="{6CA74F84-505F-DE8C-6DF5-CE907C22AFC5}"/>
                </a:ext>
              </a:extLst>
            </p:cNvPr>
            <p:cNvGrpSpPr/>
            <p:nvPr/>
          </p:nvGrpSpPr>
          <p:grpSpPr>
            <a:xfrm>
              <a:off x="5928221" y="3711575"/>
              <a:ext cx="457200" cy="457200"/>
              <a:chOff x="5962368" y="3321356"/>
              <a:chExt cx="457200" cy="457200"/>
            </a:xfrm>
          </p:grpSpPr>
          <p:sp>
            <p:nvSpPr>
              <p:cNvPr id="14" name="Oval 13">
                <a:extLst>
                  <a:ext uri="{FF2B5EF4-FFF2-40B4-BE49-F238E27FC236}">
                    <a16:creationId xmlns:a16="http://schemas.microsoft.com/office/drawing/2014/main" id="{2FD53D28-554E-002B-8769-8938A7761113}"/>
                  </a:ext>
                </a:extLst>
              </p:cNvPr>
              <p:cNvSpPr/>
              <p:nvPr/>
            </p:nvSpPr>
            <p:spPr>
              <a:xfrm>
                <a:off x="5962368" y="3321356"/>
                <a:ext cx="457200" cy="45720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5" name="Graphic 14">
                <a:extLst>
                  <a:ext uri="{FF2B5EF4-FFF2-40B4-BE49-F238E27FC236}">
                    <a16:creationId xmlns:a16="http://schemas.microsoft.com/office/drawing/2014/main" id="{34A2404E-3043-D5FE-ADEC-668C4B2ADC76}"/>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053808" y="3412796"/>
                <a:ext cx="274320" cy="274320"/>
              </a:xfrm>
              <a:prstGeom prst="rect">
                <a:avLst/>
              </a:prstGeom>
            </p:spPr>
          </p:pic>
        </p:grpSp>
      </p:grpSp>
      <p:graphicFrame>
        <p:nvGraphicFramePr>
          <p:cNvPr id="5" name="towPenetration">
            <a:extLst>
              <a:ext uri="{FF2B5EF4-FFF2-40B4-BE49-F238E27FC236}">
                <a16:creationId xmlns:a16="http://schemas.microsoft.com/office/drawing/2014/main" id="{8AF60D54-EB00-4C61-E17C-C8704B3E0C64}"/>
              </a:ext>
            </a:extLst>
          </p:cNvPr>
          <p:cNvGraphicFramePr/>
          <p:nvPr>
            <p:extLst>
              <p:ext uri="{D42A27DB-BD31-4B8C-83A1-F6EECF244321}">
                <p14:modId xmlns:p14="http://schemas.microsoft.com/office/powerpoint/2010/main" val="9278943"/>
              </p:ext>
            </p:extLst>
          </p:nvPr>
        </p:nvGraphicFramePr>
        <p:xfrm>
          <a:off x="635305" y="1830658"/>
          <a:ext cx="4993969" cy="4312471"/>
        </p:xfrm>
        <a:graphic>
          <a:graphicData uri="http://schemas.openxmlformats.org/drawingml/2006/chart">
            <c:chart xmlns:c="http://schemas.openxmlformats.org/drawingml/2006/chart" xmlns:r="http://schemas.openxmlformats.org/officeDocument/2006/relationships" r:id="rId11"/>
          </a:graphicData>
        </a:graphic>
      </p:graphicFrame>
      <p:sp>
        <p:nvSpPr>
          <p:cNvPr id="18" name="Title 1">
            <a:extLst>
              <a:ext uri="{FF2B5EF4-FFF2-40B4-BE49-F238E27FC236}">
                <a16:creationId xmlns:a16="http://schemas.microsoft.com/office/drawing/2014/main" id="{C33D015E-4E23-ADE2-1090-4AAE9FB5772B}"/>
              </a:ext>
            </a:extLst>
          </p:cNvPr>
          <p:cNvSpPr>
            <a:spLocks noGrp="1"/>
          </p:cNvSpPr>
          <p:nvPr>
            <p:ph type="title"/>
          </p:nvPr>
        </p:nvSpPr>
        <p:spPr>
          <a:xfrm>
            <a:off x="609599" y="471459"/>
            <a:ext cx="10953751" cy="528666"/>
          </a:xfrm>
        </p:spPr>
        <p:txBody>
          <a:bodyPr vert="horz" wrap="square"/>
          <a:lstStyle/>
          <a:p>
            <a:pPr>
              <a:lnSpc>
                <a:spcPct val="100000"/>
              </a:lnSpc>
            </a:pPr>
            <a:r>
              <a:rPr lang="en-US" dirty="0">
                <a:ea typeface="+mn-ea"/>
                <a:cs typeface="+mn-cs"/>
              </a:rPr>
              <a:t>Payment volume growth was similar relative to peers</a:t>
            </a:r>
            <a:endParaRPr lang="en-US" dirty="0"/>
          </a:p>
        </p:txBody>
      </p:sp>
      <p:sp>
        <p:nvSpPr>
          <p:cNvPr id="19" name="TextBox 18">
            <a:extLst>
              <a:ext uri="{FF2B5EF4-FFF2-40B4-BE49-F238E27FC236}">
                <a16:creationId xmlns:a16="http://schemas.microsoft.com/office/drawing/2014/main" id="{258A1481-AA53-E9B8-DB59-875F8ADA3428}"/>
              </a:ext>
            </a:extLst>
          </p:cNvPr>
          <p:cNvSpPr txBox="1"/>
          <p:nvPr/>
        </p:nvSpPr>
        <p:spPr>
          <a:xfrm>
            <a:off x="635308" y="1677988"/>
            <a:ext cx="4993967" cy="253916"/>
          </a:xfrm>
          <a:prstGeom prst="rect">
            <a:avLst/>
          </a:prstGeom>
          <a:noFill/>
        </p:spPr>
        <p:txBody>
          <a:bodyPr wrap="square" rtlCol="0">
            <a:spAutoFit/>
          </a:bodyPr>
          <a:lstStyle/>
          <a:p>
            <a:pPr algn="ct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Top-of-wallet penetration declined and lagged peers</a:t>
            </a:r>
            <a:endParaRPr lang="en-US" dirty="0">
              <a:highlight>
                <a:srgbClr val="FFFF00"/>
              </a:highlight>
            </a:endParaRPr>
          </a:p>
        </p:txBody>
      </p:sp>
      <p:sp>
        <p:nvSpPr>
          <p:cNvPr id="22" name="dataQuarter">
            <a:extLst>
              <a:ext uri="{FF2B5EF4-FFF2-40B4-BE49-F238E27FC236}">
                <a16:creationId xmlns:a16="http://schemas.microsoft.com/office/drawing/2014/main" id="{B31F028A-292D-E4E2-D205-BEA5B609F99C}"/>
              </a:ext>
            </a:extLst>
          </p:cNvPr>
          <p:cNvSpPr>
            <a:spLocks noGrp="1"/>
          </p:cNvSpPr>
          <p:nvPr>
            <p:ph type="body" sz="quarter" idx="30"/>
          </p:nvPr>
        </p:nvSpPr>
        <p:spPr>
          <a:xfrm>
            <a:off x="1393227" y="6347573"/>
            <a:ext cx="6364224" cy="266700"/>
          </a:xfrm>
        </p:spPr>
        <p:txBody>
          <a:bodyPr anchor="t"/>
          <a:lstStyle/>
          <a:p>
            <a:r>
              <a:rPr lang="en-US" sz="700" dirty="0">
                <a:latin typeface="+mj-lt"/>
              </a:rPr>
              <a:t>Source: </a:t>
            </a:r>
            <a:r>
              <a:rPr lang="en-US" sz="700" dirty="0" err="1"/>
              <a:t>VisaNet</a:t>
            </a:r>
            <a:r>
              <a:rPr lang="en-US" sz="700" dirty="0"/>
              <a:t>, </a:t>
            </a:r>
            <a:r>
              <a:rPr lang="en-US" sz="700" dirty="0">
                <a:highlight>
                  <a:srgbClr val="00FF00"/>
                </a:highlight>
              </a:rPr>
              <a:t>Q1 2023 – Q1 2024</a:t>
            </a:r>
          </a:p>
        </p:txBody>
      </p:sp>
      <p:sp>
        <p:nvSpPr>
          <p:cNvPr id="26" name="TextBox 25">
            <a:extLst>
              <a:ext uri="{FF2B5EF4-FFF2-40B4-BE49-F238E27FC236}">
                <a16:creationId xmlns:a16="http://schemas.microsoft.com/office/drawing/2014/main" id="{20A8D4C3-5DCF-DAB9-633A-3C71023489AA}"/>
              </a:ext>
            </a:extLst>
          </p:cNvPr>
          <p:cNvSpPr txBox="1"/>
          <p:nvPr/>
        </p:nvSpPr>
        <p:spPr>
          <a:xfrm>
            <a:off x="6159458" y="1720850"/>
            <a:ext cx="5425797" cy="253916"/>
          </a:xfrm>
          <a:prstGeom prst="rect">
            <a:avLst/>
          </a:prstGeom>
          <a:noFill/>
        </p:spPr>
        <p:txBody>
          <a:bodyPr wrap="square" rtlCol="0">
            <a:spAutoFit/>
          </a:bodyPr>
          <a:lstStyle/>
          <a:p>
            <a:pPr algn="ctr"/>
            <a:r>
              <a:rPr lang="en-US" sz="1050" dirty="0">
                <a:solidFill>
                  <a:prstClr val="black"/>
                </a:solidFill>
                <a:cs typeface="Segoe UI Light" panose="020B0502040204020203" pitchFamily="34" charset="0"/>
              </a:rPr>
              <a:t>Your t</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op-of-wallet cardholders spend, on average,            more per year than peers</a:t>
            </a:r>
          </a:p>
        </p:txBody>
      </p:sp>
      <p:graphicFrame>
        <p:nvGraphicFramePr>
          <p:cNvPr id="3" name="comparisonSpend">
            <a:extLst>
              <a:ext uri="{FF2B5EF4-FFF2-40B4-BE49-F238E27FC236}">
                <a16:creationId xmlns:a16="http://schemas.microsoft.com/office/drawing/2014/main" id="{39779FB6-F2C1-4FB8-9414-0C4A1D504F7C}"/>
              </a:ext>
            </a:extLst>
          </p:cNvPr>
          <p:cNvGraphicFramePr/>
          <p:nvPr>
            <p:extLst>
              <p:ext uri="{D42A27DB-BD31-4B8C-83A1-F6EECF244321}">
                <p14:modId xmlns:p14="http://schemas.microsoft.com/office/powerpoint/2010/main" val="1519393950"/>
              </p:ext>
            </p:extLst>
          </p:nvPr>
        </p:nvGraphicFramePr>
        <p:xfrm>
          <a:off x="6782638" y="2070101"/>
          <a:ext cx="4381082" cy="4106061"/>
        </p:xfrm>
        <a:graphic>
          <a:graphicData uri="http://schemas.openxmlformats.org/drawingml/2006/chart">
            <c:chart xmlns:c="http://schemas.openxmlformats.org/drawingml/2006/chart" xmlns:r="http://schemas.openxmlformats.org/officeDocument/2006/relationships" r:id="rId12"/>
          </a:graphicData>
        </a:graphic>
      </p:graphicFrame>
      <p:cxnSp>
        <p:nvCxnSpPr>
          <p:cNvPr id="2" name="Straight Connector 1">
            <a:extLst>
              <a:ext uri="{FF2B5EF4-FFF2-40B4-BE49-F238E27FC236}">
                <a16:creationId xmlns:a16="http://schemas.microsoft.com/office/drawing/2014/main" id="{E5DD2D78-A4FB-99F9-C621-D3A5700E41D4}"/>
              </a:ext>
            </a:extLst>
          </p:cNvPr>
          <p:cNvCxnSpPr/>
          <p:nvPr>
            <p:custDataLst>
              <p:tags r:id="rId1"/>
            </p:custDataLst>
          </p:nvPr>
        </p:nvCxnSpPr>
        <p:spPr bwMode="auto">
          <a:xfrm flipV="1">
            <a:off x="7560801" y="2164923"/>
            <a:ext cx="0" cy="146050"/>
          </a:xfrm>
          <a:prstGeom prst="line">
            <a:avLst/>
          </a:prstGeom>
          <a:ln w="1270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900C4AE7-D867-61EE-410E-8CF11BFB53B9}"/>
              </a:ext>
            </a:extLst>
          </p:cNvPr>
          <p:cNvCxnSpPr/>
          <p:nvPr>
            <p:custDataLst>
              <p:tags r:id="rId2"/>
            </p:custDataLst>
          </p:nvPr>
        </p:nvCxnSpPr>
        <p:spPr bwMode="auto">
          <a:xfrm>
            <a:off x="7560801" y="2164923"/>
            <a:ext cx="712788" cy="0"/>
          </a:xfrm>
          <a:prstGeom prst="line">
            <a:avLst/>
          </a:prstGeom>
          <a:ln w="1270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BCC3CECB-BBF0-7260-7BCD-D35EB562856B}"/>
              </a:ext>
            </a:extLst>
          </p:cNvPr>
          <p:cNvCxnSpPr/>
          <p:nvPr>
            <p:custDataLst>
              <p:tags r:id="rId3"/>
            </p:custDataLst>
          </p:nvPr>
        </p:nvCxnSpPr>
        <p:spPr bwMode="auto">
          <a:xfrm>
            <a:off x="8273589" y="2164923"/>
            <a:ext cx="0" cy="195263"/>
          </a:xfrm>
          <a:prstGeom prst="line">
            <a:avLst/>
          </a:prstGeom>
          <a:ln w="12700" cap="flat" cmpd="sng" algn="ctr">
            <a:solidFill>
              <a:schemeClr val="tx1"/>
            </a:solidFill>
            <a:prstDash val="solid"/>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sp>
        <p:nvSpPr>
          <p:cNvPr id="23" name="spendDiff">
            <a:extLst>
              <a:ext uri="{FF2B5EF4-FFF2-40B4-BE49-F238E27FC236}">
                <a16:creationId xmlns:a16="http://schemas.microsoft.com/office/drawing/2014/main" id="{6433BAA8-06C2-0432-12DC-953C087EDCB3}"/>
              </a:ext>
            </a:extLst>
          </p:cNvPr>
          <p:cNvSpPr>
            <a:spLocks noGrp="1"/>
          </p:cNvSpPr>
          <p:nvPr>
            <p:custDataLst>
              <p:tags r:id="rId4"/>
            </p:custDataLst>
          </p:nvPr>
        </p:nvSpPr>
        <p:spPr bwMode="auto">
          <a:xfrm>
            <a:off x="7706851" y="2056973"/>
            <a:ext cx="420688" cy="215900"/>
          </a:xfrm>
          <a:prstGeom prst="ellipse">
            <a:avLst/>
          </a:prstGeom>
          <a:solidFill>
            <a:schemeClr val="bg1"/>
          </a:solidFill>
          <a:ln w="9525" cmpd="sng" algn="ctr">
            <a:solidFill>
              <a:schemeClr val="tx1"/>
            </a:solidFill>
          </a:ln>
          <a:effectLst/>
        </p:spPr>
        <p:txBody>
          <a:bodyPr vert="horz" wrap="none" lIns="0" tIns="0" rIns="0" bIns="0" rtlCol="0" anchor="ctr">
            <a:noAutofit/>
          </a:bodyPr>
          <a:lst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ctr">
              <a:spcBef>
                <a:spcPct val="0"/>
              </a:spcBef>
              <a:spcAft>
                <a:spcPct val="0"/>
              </a:spcAft>
            </a:pPr>
            <a:r>
              <a:rPr lang="en-US" altLang="en-US" sz="1000" b="1" dirty="0">
                <a:effectLst/>
              </a:rPr>
              <a:t>$272</a:t>
            </a:r>
            <a:endParaRPr lang="en-US" sz="1000" b="1" dirty="0">
              <a:sym typeface="Segoe UI Light" panose="020B0502040204020203" pitchFamily="34" charset="0"/>
            </a:endParaRPr>
          </a:p>
        </p:txBody>
      </p:sp>
      <p:sp>
        <p:nvSpPr>
          <p:cNvPr id="24" name="avgTOWSpendDiff">
            <a:extLst>
              <a:ext uri="{FF2B5EF4-FFF2-40B4-BE49-F238E27FC236}">
                <a16:creationId xmlns:a16="http://schemas.microsoft.com/office/drawing/2014/main" id="{573EA3AD-3D87-1EE6-E74B-836369DA7795}"/>
              </a:ext>
            </a:extLst>
          </p:cNvPr>
          <p:cNvSpPr txBox="1"/>
          <p:nvPr/>
        </p:nvSpPr>
        <p:spPr>
          <a:xfrm>
            <a:off x="9279993" y="1721537"/>
            <a:ext cx="536867" cy="261610"/>
          </a:xfrm>
          <a:prstGeom prst="rect">
            <a:avLst/>
          </a:prstGeom>
          <a:noFill/>
        </p:spPr>
        <p:txBody>
          <a:bodyPr wrap="square" rtlCol="0">
            <a:spAutoFit/>
          </a:bodyPr>
          <a:lstStyle/>
          <a:p>
            <a:r>
              <a:rPr lang="en-US" sz="1050" dirty="0"/>
              <a:t>$ XXX</a:t>
            </a:r>
          </a:p>
        </p:txBody>
      </p:sp>
    </p:spTree>
    <p:extLst>
      <p:ext uri="{BB962C8B-B14F-4D97-AF65-F5344CB8AC3E}">
        <p14:creationId xmlns:p14="http://schemas.microsoft.com/office/powerpoint/2010/main" val="4186038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extBox 189">
            <a:extLst>
              <a:ext uri="{FF2B5EF4-FFF2-40B4-BE49-F238E27FC236}">
                <a16:creationId xmlns:a16="http://schemas.microsoft.com/office/drawing/2014/main" id="{2F86AF80-5D57-411B-84C5-3CFAABBF8436}"/>
              </a:ext>
            </a:extLst>
          </p:cNvPr>
          <p:cNvSpPr txBox="1"/>
          <p:nvPr/>
        </p:nvSpPr>
        <p:spPr>
          <a:xfrm>
            <a:off x="606743" y="1502045"/>
            <a:ext cx="10956607" cy="4743181"/>
          </a:xfrm>
          <a:prstGeom prst="rect">
            <a:avLst/>
          </a:prstGeom>
          <a:solidFill>
            <a:schemeClr val="bg1"/>
          </a:solidFill>
          <a:ln w="12700">
            <a:solidFill>
              <a:schemeClr val="accent1"/>
            </a:solidFill>
          </a:ln>
          <a:effectLst>
            <a:outerShdw blurRad="50800" dist="38100" dir="2700000" sx="98000" sy="98000" algn="tl" rotWithShape="0">
              <a:prstClr val="black">
                <a:alpha val="40000"/>
              </a:prstClr>
            </a:outerShdw>
          </a:effectLst>
        </p:spPr>
        <p:txBody>
          <a:bodyPr wrap="square" lIns="72000" tIns="72000" rIns="72000" bIns="72000" rtlCol="0" anchor="t">
            <a:noAutofit/>
          </a:bodyPr>
          <a:lstStyle>
            <a:defPPr>
              <a:defRPr lang="en-US"/>
            </a:defPPr>
            <a:lvl1pPr marR="0" lvl="0" indent="0" fontAlgn="auto">
              <a:lnSpc>
                <a:spcPct val="90000"/>
              </a:lnSpc>
              <a:spcBef>
                <a:spcPts val="800"/>
              </a:spcBef>
              <a:spcAft>
                <a:spcPts val="800"/>
              </a:spcAft>
              <a:buClrTx/>
              <a:buSzTx/>
              <a:buFontTx/>
              <a:buNone/>
              <a:tabLst/>
              <a:defRPr kumimoji="0" sz="1400" b="0" i="0" u="none" strike="noStrike" cap="none" spc="0" normalizeH="0" baseline="0">
                <a:ln>
                  <a:noFill/>
                </a:ln>
                <a:solidFill>
                  <a:prstClr val="black"/>
                </a:solidFill>
                <a:effectLst/>
                <a:uLnTx/>
                <a:uFillTx/>
                <a:latin typeface="Segoe UI Light" panose="020B0502040204020203" pitchFamily="34" charset="0"/>
                <a:cs typeface="Segoe UI Light" panose="020B0502040204020203" pitchFamily="34" charset="0"/>
              </a:defRPr>
            </a:lvl1pPr>
          </a:lstStyle>
          <a:p>
            <a:pPr marL="0" marR="0" lvl="0" indent="0" algn="l" defTabSz="914400" rtl="0" eaLnBrk="1" fontAlgn="auto" latinLnBrk="0" hangingPunct="1">
              <a:lnSpc>
                <a:spcPct val="90000"/>
              </a:lnSpc>
              <a:spcBef>
                <a:spcPts val="800"/>
              </a:spcBef>
              <a:spcAft>
                <a:spcPts val="8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0" name="Rectangle 9" hidden="1"/>
          <p:cNvSpPr/>
          <p:nvPr>
            <p:custDataLst>
              <p:tags r:id="rId1"/>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mn-cs"/>
              <a:sym typeface="Segoe UI" panose="020B0502040204020203" pitchFamily="34" charset="0"/>
            </a:endParaRPr>
          </a:p>
        </p:txBody>
      </p:sp>
      <p:sp>
        <p:nvSpPr>
          <p:cNvPr id="2" name="Title 1">
            <a:extLst>
              <a:ext uri="{FF2B5EF4-FFF2-40B4-BE49-F238E27FC236}">
                <a16:creationId xmlns:a16="http://schemas.microsoft.com/office/drawing/2014/main" id="{09B51EB1-24FF-4CBD-968C-47C7F8DA61DC}"/>
              </a:ext>
            </a:extLst>
          </p:cNvPr>
          <p:cNvSpPr>
            <a:spLocks noGrp="1"/>
          </p:cNvSpPr>
          <p:nvPr>
            <p:ph type="title"/>
          </p:nvPr>
        </p:nvSpPr>
        <p:spPr>
          <a:xfrm>
            <a:off x="609599" y="471459"/>
            <a:ext cx="10953751" cy="528666"/>
          </a:xfrm>
        </p:spPr>
        <p:txBody>
          <a:bodyPr vert="horz" wrap="square"/>
          <a:lstStyle/>
          <a:p>
            <a:pPr>
              <a:lnSpc>
                <a:spcPct val="100000"/>
              </a:lnSpc>
            </a:pPr>
            <a:r>
              <a:rPr lang="en-US" dirty="0">
                <a:ea typeface="+mn-ea"/>
                <a:cs typeface="+mn-cs"/>
              </a:rPr>
              <a:t>Millennial and Gen-Z spend is similar to peers for top-of-wallet cardholders</a:t>
            </a:r>
            <a:endParaRPr lang="en-US" dirty="0"/>
          </a:p>
        </p:txBody>
      </p:sp>
      <p:sp>
        <p:nvSpPr>
          <p:cNvPr id="237" name="Arrow: Pentagon 236">
            <a:extLst>
              <a:ext uri="{FF2B5EF4-FFF2-40B4-BE49-F238E27FC236}">
                <a16:creationId xmlns:a16="http://schemas.microsoft.com/office/drawing/2014/main" id="{74EDB5A9-B783-4EB9-9B1A-AE570CCB4F38}"/>
              </a:ext>
            </a:extLst>
          </p:cNvPr>
          <p:cNvSpPr/>
          <p:nvPr/>
        </p:nvSpPr>
        <p:spPr>
          <a:xfrm>
            <a:off x="851382" y="1352550"/>
            <a:ext cx="3277546" cy="257175"/>
          </a:xfrm>
          <a:prstGeom prst="homePlat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8" name="TextBox 237">
            <a:extLst>
              <a:ext uri="{FF2B5EF4-FFF2-40B4-BE49-F238E27FC236}">
                <a16:creationId xmlns:a16="http://schemas.microsoft.com/office/drawing/2014/main" id="{BC5B01A5-6D77-4940-907B-88269C8E2B36}"/>
              </a:ext>
            </a:extLst>
          </p:cNvPr>
          <p:cNvSpPr txBox="1"/>
          <p:nvPr/>
        </p:nvSpPr>
        <p:spPr>
          <a:xfrm>
            <a:off x="1002275" y="1400175"/>
            <a:ext cx="3414583" cy="169277"/>
          </a:xfrm>
          <a:prstGeom prst="rect">
            <a:avLst/>
          </a:prstGeom>
          <a:noFill/>
        </p:spPr>
        <p:txBody>
          <a:bodyPr wrap="square" lIns="0" tIns="0" rIns="0" bIns="0" rtlCol="0">
            <a:spAutoFit/>
          </a:bodyPr>
          <a:lstStyle/>
          <a:p>
            <a:pPr defTabSz="914400">
              <a:defRPr/>
            </a:pPr>
            <a:r>
              <a:rPr kumimoji="0" lang="en-US" sz="1100" b="1" i="0" u="none" strike="noStrike" kern="1200" cap="none" spc="0" normalizeH="0" baseline="0" noProof="0" dirty="0">
                <a:ln>
                  <a:noFill/>
                </a:ln>
                <a:solidFill>
                  <a:prstClr val="white"/>
                </a:solidFill>
                <a:effectLst/>
                <a:uLnTx/>
                <a:uFillTx/>
                <a:latin typeface="+mj-lt"/>
                <a:ea typeface="+mn-ea"/>
                <a:cs typeface="+mn-cs"/>
              </a:rPr>
              <a:t>Spend per active account for Millennials</a:t>
            </a:r>
          </a:p>
        </p:txBody>
      </p:sp>
      <p:grpSp>
        <p:nvGrpSpPr>
          <p:cNvPr id="454" name="Group 453">
            <a:extLst>
              <a:ext uri="{FF2B5EF4-FFF2-40B4-BE49-F238E27FC236}">
                <a16:creationId xmlns:a16="http://schemas.microsoft.com/office/drawing/2014/main" id="{05D783A4-0080-4D5A-9C1C-665B2A3C946D}"/>
              </a:ext>
            </a:extLst>
          </p:cNvPr>
          <p:cNvGrpSpPr/>
          <p:nvPr/>
        </p:nvGrpSpPr>
        <p:grpSpPr>
          <a:xfrm>
            <a:off x="421261" y="1241425"/>
            <a:ext cx="457200" cy="457200"/>
            <a:chOff x="222807" y="3330882"/>
            <a:chExt cx="457200" cy="457200"/>
          </a:xfrm>
        </p:grpSpPr>
        <p:sp>
          <p:nvSpPr>
            <p:cNvPr id="149" name="Oval 148"/>
            <p:cNvSpPr/>
            <p:nvPr/>
          </p:nvSpPr>
          <p:spPr>
            <a:xfrm>
              <a:off x="222807" y="3330882"/>
              <a:ext cx="457200" cy="45720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313" name="Graphic 312">
              <a:extLst>
                <a:ext uri="{FF2B5EF4-FFF2-40B4-BE49-F238E27FC236}">
                  <a16:creationId xmlns:a16="http://schemas.microsoft.com/office/drawing/2014/main" id="{8A0A13C9-A4EB-4B11-A6E7-A5D99754C8F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14247" y="3422322"/>
              <a:ext cx="274320" cy="274320"/>
            </a:xfrm>
            <a:prstGeom prst="rect">
              <a:avLst/>
            </a:prstGeom>
          </p:spPr>
        </p:pic>
      </p:grpSp>
      <p:sp>
        <p:nvSpPr>
          <p:cNvPr id="44" name="dataQuarterS8">
            <a:extLst>
              <a:ext uri="{FF2B5EF4-FFF2-40B4-BE49-F238E27FC236}">
                <a16:creationId xmlns:a16="http://schemas.microsoft.com/office/drawing/2014/main" id="{B2423A35-2A7E-4398-A4A3-83882601DEB6}"/>
              </a:ext>
            </a:extLst>
          </p:cNvPr>
          <p:cNvSpPr>
            <a:spLocks noGrp="1"/>
          </p:cNvSpPr>
          <p:nvPr>
            <p:ph type="body" sz="quarter" idx="30"/>
          </p:nvPr>
        </p:nvSpPr>
        <p:spPr>
          <a:xfrm>
            <a:off x="1393227" y="6347573"/>
            <a:ext cx="6364224" cy="266700"/>
          </a:xfrm>
        </p:spPr>
        <p:txBody>
          <a:bodyPr anchor="t"/>
          <a:lstStyle/>
          <a:p>
            <a:r>
              <a:rPr lang="en-US" sz="700" dirty="0">
                <a:latin typeface="+mj-lt"/>
              </a:rPr>
              <a:t>Source: </a:t>
            </a:r>
            <a:r>
              <a:rPr lang="en-US" sz="700" dirty="0" err="1"/>
              <a:t>VisaNet</a:t>
            </a:r>
            <a:r>
              <a:rPr lang="en-US" sz="700" dirty="0"/>
              <a:t>, </a:t>
            </a:r>
            <a:r>
              <a:rPr lang="en-US" sz="700" dirty="0">
                <a:highlight>
                  <a:srgbClr val="00FF00"/>
                </a:highlight>
              </a:rPr>
              <a:t>Q1 2023 – Q1 2024</a:t>
            </a:r>
          </a:p>
        </p:txBody>
      </p:sp>
      <p:sp>
        <p:nvSpPr>
          <p:cNvPr id="9" name="TextBox 8">
            <a:extLst>
              <a:ext uri="{FF2B5EF4-FFF2-40B4-BE49-F238E27FC236}">
                <a16:creationId xmlns:a16="http://schemas.microsoft.com/office/drawing/2014/main" id="{181EE451-BABF-F25E-7FBD-3C5117AA73AA}"/>
              </a:ext>
            </a:extLst>
          </p:cNvPr>
          <p:cNvSpPr txBox="1"/>
          <p:nvPr/>
        </p:nvSpPr>
        <p:spPr>
          <a:xfrm>
            <a:off x="635308" y="1677988"/>
            <a:ext cx="10928042" cy="415498"/>
          </a:xfrm>
          <a:prstGeom prst="rect">
            <a:avLst/>
          </a:prstGeom>
          <a:noFill/>
        </p:spPr>
        <p:txBody>
          <a:bodyPr wrap="square" rtlCol="0">
            <a:spAutoFit/>
          </a:bodyPr>
          <a:lstStyle/>
          <a:p>
            <a:pPr algn="ct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Using our proprietary behavioral model, we can identify likely Millennial/Gen-Z cardholders; younger cardholders are a key growth segment in both the short- and long-term</a:t>
            </a:r>
            <a:endParaRPr lang="en-US" dirty="0">
              <a:highlight>
                <a:srgbClr val="FFFF00"/>
              </a:highlight>
            </a:endParaRPr>
          </a:p>
        </p:txBody>
      </p:sp>
      <p:graphicFrame>
        <p:nvGraphicFramePr>
          <p:cNvPr id="7" name="towSpendPerActive">
            <a:extLst>
              <a:ext uri="{FF2B5EF4-FFF2-40B4-BE49-F238E27FC236}">
                <a16:creationId xmlns:a16="http://schemas.microsoft.com/office/drawing/2014/main" id="{7AFEE7D3-25CE-888C-AFD1-AE6A7E15AFC4}"/>
              </a:ext>
            </a:extLst>
          </p:cNvPr>
          <p:cNvGraphicFramePr/>
          <p:nvPr>
            <p:extLst>
              <p:ext uri="{D42A27DB-BD31-4B8C-83A1-F6EECF244321}">
                <p14:modId xmlns:p14="http://schemas.microsoft.com/office/powerpoint/2010/main" val="1245083357"/>
              </p:ext>
            </p:extLst>
          </p:nvPr>
        </p:nvGraphicFramePr>
        <p:xfrm>
          <a:off x="606743" y="1939925"/>
          <a:ext cx="4752258" cy="417618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nonToWSpendPerActive">
            <a:extLst>
              <a:ext uri="{FF2B5EF4-FFF2-40B4-BE49-F238E27FC236}">
                <a16:creationId xmlns:a16="http://schemas.microsoft.com/office/drawing/2014/main" id="{F01C6C54-2791-3B5E-23FC-EEB66F3A16EB}"/>
              </a:ext>
            </a:extLst>
          </p:cNvPr>
          <p:cNvGraphicFramePr/>
          <p:nvPr>
            <p:extLst>
              <p:ext uri="{D42A27DB-BD31-4B8C-83A1-F6EECF244321}">
                <p14:modId xmlns:p14="http://schemas.microsoft.com/office/powerpoint/2010/main" val="124250671"/>
              </p:ext>
            </p:extLst>
          </p:nvPr>
        </p:nvGraphicFramePr>
        <p:xfrm>
          <a:off x="6832999" y="1992263"/>
          <a:ext cx="4752258" cy="417618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797499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hidden="1"/>
          <p:cNvSpPr/>
          <p:nvPr>
            <p:custDataLst>
              <p:tags r:id="rId1"/>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mn-cs"/>
              <a:sym typeface="Segoe UI" panose="020B0502040204020203" pitchFamily="34" charset="0"/>
            </a:endParaRPr>
          </a:p>
        </p:txBody>
      </p:sp>
      <p:sp>
        <p:nvSpPr>
          <p:cNvPr id="2" name="Title 1">
            <a:extLst>
              <a:ext uri="{FF2B5EF4-FFF2-40B4-BE49-F238E27FC236}">
                <a16:creationId xmlns:a16="http://schemas.microsoft.com/office/drawing/2014/main" id="{09B51EB1-24FF-4CBD-968C-47C7F8DA61DC}"/>
              </a:ext>
            </a:extLst>
          </p:cNvPr>
          <p:cNvSpPr>
            <a:spLocks noGrp="1"/>
          </p:cNvSpPr>
          <p:nvPr>
            <p:ph type="title"/>
          </p:nvPr>
        </p:nvSpPr>
        <p:spPr>
          <a:xfrm>
            <a:off x="609599" y="471459"/>
            <a:ext cx="10953751" cy="528666"/>
          </a:xfrm>
        </p:spPr>
        <p:txBody>
          <a:bodyPr vert="horz" wrap="square"/>
          <a:lstStyle/>
          <a:p>
            <a:pPr>
              <a:lnSpc>
                <a:spcPct val="100000"/>
              </a:lnSpc>
            </a:pPr>
            <a:r>
              <a:rPr lang="en-US" dirty="0">
                <a:ea typeface="+mn-ea"/>
                <a:cs typeface="+mn-cs"/>
              </a:rPr>
              <a:t>Payment volume growth was similar relative to peers</a:t>
            </a:r>
            <a:endParaRPr lang="en-US" dirty="0"/>
          </a:p>
        </p:txBody>
      </p:sp>
      <p:graphicFrame>
        <p:nvGraphicFramePr>
          <p:cNvPr id="21" name="waterfallTest">
            <a:extLst>
              <a:ext uri="{FF2B5EF4-FFF2-40B4-BE49-F238E27FC236}">
                <a16:creationId xmlns:a16="http://schemas.microsoft.com/office/drawing/2014/main" id="{1D666350-D672-ADE6-4258-8353F4963FD0}"/>
              </a:ext>
            </a:extLst>
          </p:cNvPr>
          <p:cNvGraphicFramePr/>
          <p:nvPr>
            <p:extLst>
              <p:ext uri="{D42A27DB-BD31-4B8C-83A1-F6EECF244321}">
                <p14:modId xmlns:p14="http://schemas.microsoft.com/office/powerpoint/2010/main" val="4026641484"/>
              </p:ext>
            </p:extLst>
          </p:nvPr>
        </p:nvGraphicFramePr>
        <p:xfrm>
          <a:off x="1022140" y="1315084"/>
          <a:ext cx="10367220" cy="3703955"/>
        </p:xfrm>
        <a:graphic>
          <a:graphicData uri="http://schemas.openxmlformats.org/drawingml/2006/chart">
            <c:chart xmlns:c="http://schemas.openxmlformats.org/drawingml/2006/chart" xmlns:r="http://schemas.openxmlformats.org/officeDocument/2006/relationships" r:id="rId4"/>
          </a:graphicData>
        </a:graphic>
      </p:graphicFrame>
      <p:cxnSp>
        <p:nvCxnSpPr>
          <p:cNvPr id="22" name="Straight Arrow Connector 21">
            <a:extLst>
              <a:ext uri="{FF2B5EF4-FFF2-40B4-BE49-F238E27FC236}">
                <a16:creationId xmlns:a16="http://schemas.microsoft.com/office/drawing/2014/main" id="{D0233952-F798-B7EA-2858-324E4AAB266D}"/>
              </a:ext>
            </a:extLst>
          </p:cNvPr>
          <p:cNvCxnSpPr/>
          <p:nvPr/>
        </p:nvCxnSpPr>
        <p:spPr>
          <a:xfrm>
            <a:off x="4711148" y="4045226"/>
            <a:ext cx="29320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3" name="spendLift">
            <a:extLst>
              <a:ext uri="{FF2B5EF4-FFF2-40B4-BE49-F238E27FC236}">
                <a16:creationId xmlns:a16="http://schemas.microsoft.com/office/drawing/2014/main" id="{49B942D8-B4EA-44E0-7FBF-4434C60CF925}"/>
              </a:ext>
            </a:extLst>
          </p:cNvPr>
          <p:cNvSpPr txBox="1"/>
          <p:nvPr/>
        </p:nvSpPr>
        <p:spPr>
          <a:xfrm>
            <a:off x="6292016" y="3637851"/>
            <a:ext cx="1506726" cy="400110"/>
          </a:xfrm>
          <a:prstGeom prst="rect">
            <a:avLst/>
          </a:prstGeom>
          <a:noFill/>
        </p:spPr>
        <p:txBody>
          <a:bodyPr wrap="square" rtlCol="0">
            <a:spAutoFit/>
          </a:bodyPr>
          <a:lstStyle/>
          <a:p>
            <a:r>
              <a:rPr lang="en-US" sz="2000" b="1" dirty="0">
                <a:solidFill>
                  <a:srgbClr val="00B050"/>
                </a:solidFill>
              </a:rPr>
              <a:t>10.6%</a:t>
            </a:r>
            <a:endParaRPr lang="en-US" sz="1600" b="1" dirty="0">
              <a:solidFill>
                <a:srgbClr val="00B050"/>
              </a:solidFill>
            </a:endParaRPr>
          </a:p>
        </p:txBody>
      </p:sp>
      <p:sp>
        <p:nvSpPr>
          <p:cNvPr id="24" name="TextBox 23">
            <a:extLst>
              <a:ext uri="{FF2B5EF4-FFF2-40B4-BE49-F238E27FC236}">
                <a16:creationId xmlns:a16="http://schemas.microsoft.com/office/drawing/2014/main" id="{EEBAA30D-1B2E-264E-14E6-D2EF1A763498}"/>
              </a:ext>
            </a:extLst>
          </p:cNvPr>
          <p:cNvSpPr txBox="1"/>
          <p:nvPr/>
        </p:nvSpPr>
        <p:spPr>
          <a:xfrm>
            <a:off x="5028394" y="3661557"/>
            <a:ext cx="1741026" cy="369332"/>
          </a:xfrm>
          <a:prstGeom prst="rect">
            <a:avLst/>
          </a:prstGeom>
          <a:noFill/>
        </p:spPr>
        <p:txBody>
          <a:bodyPr wrap="square" rtlCol="0">
            <a:spAutoFit/>
          </a:bodyPr>
          <a:lstStyle/>
          <a:p>
            <a:r>
              <a:rPr lang="en-US" dirty="0">
                <a:solidFill>
                  <a:schemeClr val="tx1">
                    <a:lumMod val="50000"/>
                    <a:lumOff val="50000"/>
                  </a:schemeClr>
                </a:solidFill>
              </a:rPr>
              <a:t>Spend grew</a:t>
            </a:r>
          </a:p>
        </p:txBody>
      </p:sp>
      <p:sp>
        <p:nvSpPr>
          <p:cNvPr id="25" name="TextBox 24">
            <a:extLst>
              <a:ext uri="{FF2B5EF4-FFF2-40B4-BE49-F238E27FC236}">
                <a16:creationId xmlns:a16="http://schemas.microsoft.com/office/drawing/2014/main" id="{80DDAB6F-19BD-515E-A33B-C1B28F64EDAB}"/>
              </a:ext>
            </a:extLst>
          </p:cNvPr>
          <p:cNvSpPr txBox="1"/>
          <p:nvPr/>
        </p:nvSpPr>
        <p:spPr>
          <a:xfrm>
            <a:off x="3079531" y="4713948"/>
            <a:ext cx="893379" cy="523220"/>
          </a:xfrm>
          <a:prstGeom prst="rect">
            <a:avLst/>
          </a:prstGeom>
          <a:noFill/>
        </p:spPr>
        <p:txBody>
          <a:bodyPr wrap="square" rtlCol="0">
            <a:spAutoFit/>
          </a:bodyPr>
          <a:lstStyle/>
          <a:p>
            <a:pPr algn="ctr"/>
            <a:r>
              <a:rPr lang="en-US" sz="1400" b="1" dirty="0">
                <a:solidFill>
                  <a:schemeClr val="accent3"/>
                </a:solidFill>
              </a:rPr>
              <a:t>Previous Year</a:t>
            </a:r>
          </a:p>
        </p:txBody>
      </p:sp>
      <p:sp>
        <p:nvSpPr>
          <p:cNvPr id="26" name="TextBox 25">
            <a:extLst>
              <a:ext uri="{FF2B5EF4-FFF2-40B4-BE49-F238E27FC236}">
                <a16:creationId xmlns:a16="http://schemas.microsoft.com/office/drawing/2014/main" id="{2A3E4676-C299-97C5-D149-110FA017508E}"/>
              </a:ext>
            </a:extLst>
          </p:cNvPr>
          <p:cNvSpPr txBox="1"/>
          <p:nvPr/>
        </p:nvSpPr>
        <p:spPr>
          <a:xfrm>
            <a:off x="4441163" y="4713948"/>
            <a:ext cx="893379" cy="523220"/>
          </a:xfrm>
          <a:prstGeom prst="rect">
            <a:avLst/>
          </a:prstGeom>
          <a:noFill/>
        </p:spPr>
        <p:txBody>
          <a:bodyPr wrap="square" rtlCol="0">
            <a:spAutoFit/>
          </a:bodyPr>
          <a:lstStyle/>
          <a:p>
            <a:pPr algn="ctr"/>
            <a:r>
              <a:rPr lang="en-US" sz="1400" b="1" dirty="0">
                <a:solidFill>
                  <a:schemeClr val="accent1"/>
                </a:solidFill>
              </a:rPr>
              <a:t>Newly Acquired</a:t>
            </a:r>
          </a:p>
        </p:txBody>
      </p:sp>
      <p:sp>
        <p:nvSpPr>
          <p:cNvPr id="27" name="TextBox 26">
            <a:extLst>
              <a:ext uri="{FF2B5EF4-FFF2-40B4-BE49-F238E27FC236}">
                <a16:creationId xmlns:a16="http://schemas.microsoft.com/office/drawing/2014/main" id="{0F8ED759-27D6-5D5A-6BEE-621071D76D1A}"/>
              </a:ext>
            </a:extLst>
          </p:cNvPr>
          <p:cNvSpPr txBox="1"/>
          <p:nvPr/>
        </p:nvSpPr>
        <p:spPr>
          <a:xfrm>
            <a:off x="5802795" y="4713948"/>
            <a:ext cx="893379" cy="523220"/>
          </a:xfrm>
          <a:prstGeom prst="rect">
            <a:avLst/>
          </a:prstGeom>
          <a:noFill/>
        </p:spPr>
        <p:txBody>
          <a:bodyPr wrap="square" rtlCol="0">
            <a:spAutoFit/>
          </a:bodyPr>
          <a:lstStyle/>
          <a:p>
            <a:pPr algn="ctr"/>
            <a:r>
              <a:rPr lang="en-US" sz="1400" b="1" dirty="0">
                <a:solidFill>
                  <a:schemeClr val="accent2"/>
                </a:solidFill>
              </a:rPr>
              <a:t>Organic Growth</a:t>
            </a:r>
          </a:p>
        </p:txBody>
      </p:sp>
      <p:sp>
        <p:nvSpPr>
          <p:cNvPr id="28" name="TextBox 27">
            <a:extLst>
              <a:ext uri="{FF2B5EF4-FFF2-40B4-BE49-F238E27FC236}">
                <a16:creationId xmlns:a16="http://schemas.microsoft.com/office/drawing/2014/main" id="{354740F8-E509-A397-ED02-41EC958F14B8}"/>
              </a:ext>
            </a:extLst>
          </p:cNvPr>
          <p:cNvSpPr txBox="1"/>
          <p:nvPr/>
        </p:nvSpPr>
        <p:spPr>
          <a:xfrm>
            <a:off x="7164427" y="4713948"/>
            <a:ext cx="893379" cy="523220"/>
          </a:xfrm>
          <a:prstGeom prst="rect">
            <a:avLst/>
          </a:prstGeom>
          <a:noFill/>
        </p:spPr>
        <p:txBody>
          <a:bodyPr wrap="square" rtlCol="0">
            <a:spAutoFit/>
          </a:bodyPr>
          <a:lstStyle/>
          <a:p>
            <a:pPr algn="ctr"/>
            <a:r>
              <a:rPr lang="en-US" sz="1400" b="1" dirty="0">
                <a:solidFill>
                  <a:schemeClr val="accent4"/>
                </a:solidFill>
              </a:rPr>
              <a:t>Silently Attired</a:t>
            </a:r>
          </a:p>
        </p:txBody>
      </p:sp>
      <p:sp>
        <p:nvSpPr>
          <p:cNvPr id="29" name="TextBox 28">
            <a:extLst>
              <a:ext uri="{FF2B5EF4-FFF2-40B4-BE49-F238E27FC236}">
                <a16:creationId xmlns:a16="http://schemas.microsoft.com/office/drawing/2014/main" id="{BF8081A8-4796-19A7-B178-776C2E9FE74D}"/>
              </a:ext>
            </a:extLst>
          </p:cNvPr>
          <p:cNvSpPr txBox="1"/>
          <p:nvPr/>
        </p:nvSpPr>
        <p:spPr>
          <a:xfrm>
            <a:off x="8526060" y="4713948"/>
            <a:ext cx="893379" cy="523220"/>
          </a:xfrm>
          <a:prstGeom prst="rect">
            <a:avLst/>
          </a:prstGeom>
          <a:noFill/>
        </p:spPr>
        <p:txBody>
          <a:bodyPr wrap="square" rtlCol="0">
            <a:spAutoFit/>
          </a:bodyPr>
          <a:lstStyle/>
          <a:p>
            <a:pPr algn="ctr"/>
            <a:r>
              <a:rPr lang="en-US" sz="1400" b="1" dirty="0">
                <a:solidFill>
                  <a:schemeClr val="accent3"/>
                </a:solidFill>
              </a:rPr>
              <a:t>Recent Year</a:t>
            </a:r>
          </a:p>
        </p:txBody>
      </p:sp>
      <p:cxnSp>
        <p:nvCxnSpPr>
          <p:cNvPr id="35" name="Straight Connector 34">
            <a:extLst>
              <a:ext uri="{FF2B5EF4-FFF2-40B4-BE49-F238E27FC236}">
                <a16:creationId xmlns:a16="http://schemas.microsoft.com/office/drawing/2014/main" id="{5DBC17F1-0619-7110-A8AF-D535C5584832}"/>
              </a:ext>
            </a:extLst>
          </p:cNvPr>
          <p:cNvCxnSpPr/>
          <p:nvPr/>
        </p:nvCxnSpPr>
        <p:spPr>
          <a:xfrm>
            <a:off x="3079531" y="4703438"/>
            <a:ext cx="6339908" cy="0"/>
          </a:xfrm>
          <a:prstGeom prst="line">
            <a:avLst/>
          </a:prstGeom>
        </p:spPr>
        <p:style>
          <a:lnRef idx="2">
            <a:schemeClr val="accent3"/>
          </a:lnRef>
          <a:fillRef idx="0">
            <a:schemeClr val="accent3"/>
          </a:fillRef>
          <a:effectRef idx="1">
            <a:schemeClr val="accent3"/>
          </a:effectRef>
          <a:fontRef idx="minor">
            <a:schemeClr val="tx1"/>
          </a:fontRef>
        </p:style>
      </p:cxnSp>
      <p:sp>
        <p:nvSpPr>
          <p:cNvPr id="39" name="dataQuarterS9">
            <a:extLst>
              <a:ext uri="{FF2B5EF4-FFF2-40B4-BE49-F238E27FC236}">
                <a16:creationId xmlns:a16="http://schemas.microsoft.com/office/drawing/2014/main" id="{A9F34EF7-AA62-A6E0-8D7D-97E2161B87C9}"/>
              </a:ext>
            </a:extLst>
          </p:cNvPr>
          <p:cNvSpPr>
            <a:spLocks noGrp="1"/>
          </p:cNvSpPr>
          <p:nvPr>
            <p:ph type="body" sz="quarter" idx="30"/>
          </p:nvPr>
        </p:nvSpPr>
        <p:spPr>
          <a:xfrm>
            <a:off x="1393227" y="6347573"/>
            <a:ext cx="6364224" cy="266700"/>
          </a:xfrm>
        </p:spPr>
        <p:txBody>
          <a:bodyPr anchor="t"/>
          <a:lstStyle/>
          <a:p>
            <a:r>
              <a:rPr lang="en-US" sz="700" dirty="0">
                <a:latin typeface="+mj-lt"/>
              </a:rPr>
              <a:t>Source: </a:t>
            </a:r>
            <a:r>
              <a:rPr lang="en-US" sz="700" dirty="0" err="1"/>
              <a:t>VisaNet</a:t>
            </a:r>
            <a:r>
              <a:rPr lang="en-US" sz="700" dirty="0"/>
              <a:t>, </a:t>
            </a:r>
            <a:r>
              <a:rPr lang="en-US" sz="700" dirty="0">
                <a:highlight>
                  <a:srgbClr val="00FF00"/>
                </a:highlight>
              </a:rPr>
              <a:t>Q1 2023 – Q1 2024</a:t>
            </a:r>
          </a:p>
        </p:txBody>
      </p:sp>
    </p:spTree>
    <p:extLst>
      <p:ext uri="{BB962C8B-B14F-4D97-AF65-F5344CB8AC3E}">
        <p14:creationId xmlns:p14="http://schemas.microsoft.com/office/powerpoint/2010/main" val="37734011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8224&quot;&gt;&lt;version val=&quot;35290&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1&quot;&gt;&lt;elem m_fUsage=&quot;1.00000000000000000000E+00&quot;&gt;&lt;m_msothmcolidx val=&quot;0&quot;/&gt;&lt;m_rgb r=&quot;FF&quot; g=&quot;D9&quot; b=&quot;75&quot;/&gt;&lt;/elem&gt;&lt;/m_vecMRU&gt;&lt;/m_mruColor&gt;&lt;m_eweekdayFirstOfWeek val=&quot;1&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poroP1DOob9CzM0ig05wAA"/>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YdmRkuZ7etgcnoRBSA81Pw"/>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RD3ZTefN.2szCKrv.BPumQ"/>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RD3ZTefN.2szCKrv.BPumQ"/>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RD3ZTefN.2szCKrv.BPum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uqbKxb6184pgYo9fDXr8l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NK20MeB9RZwoDLlldnXEG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c1zaAX4LiIQepXXUzz8Ap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uqbKxb6184pgYo9fDXr8l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NK20MeB9RZwoDLlldnXEG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c1zaAX4LiIQepXXUzz8Ap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7K.WzCQwKTwB0Wl9TPzfp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IYXt6pSrip9dowp1gWJyK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lNgytoksbjVfBtw5FK47_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ID4Ta87uEIKtOpHxeg1VJ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awegRd5vgPBpd5mPqeFPgQ"/>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eOlv0UTrRGCScfCvk.NRHQ"/>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KM70Oa09jPhFPziHg69gkQ"/>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bBnFO_jgjksJvTt6..64qQ"/>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lXU5M9in51gYeihaBAuuHQ"/>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YPE" val="EditorComment"/>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wvR3JK0G9IvaMiXVDv3okQ"/>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lUrMrm9NiGPcmmoupil_bw"/>
</p:tagLst>
</file>

<file path=ppt/theme/theme1.xml><?xml version="1.0" encoding="utf-8"?>
<a:theme xmlns:a="http://schemas.openxmlformats.org/drawingml/2006/main" name="VCA 2021 Theme_v2">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VCA 2021 Theme_v2" id="{5BA965BF-D64E-4C64-A27A-B1BB2BC19090}" vid="{1E9A1527-EB27-4C78-BEBE-03FAC353A79D}"/>
    </a:ext>
  </a:extLst>
</a:theme>
</file>

<file path=ppt/theme/theme2.xml><?xml version="1.0" encoding="utf-8"?>
<a:theme xmlns:a="http://schemas.openxmlformats.org/drawingml/2006/main" name="Visa Master Theme">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Visa Master Theme" id="{94EE28B2-F449-425B-AE66-513BFB85841C}" vid="{554E5B1D-27A5-4DED-B71D-FCA8A9B718D2}"/>
    </a:ext>
  </a:extLst>
</a:theme>
</file>

<file path=ppt/theme/theme3.xml><?xml version="1.0" encoding="utf-8"?>
<a:theme xmlns:a="http://schemas.openxmlformats.org/drawingml/2006/main" name="1_Visa Master Theme">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Visa Master Theme" id="{94EE28B2-F449-425B-AE66-513BFB85841C}" vid="{554E5B1D-27A5-4DED-B71D-FCA8A9B718D2}"/>
    </a:ext>
  </a:extLst>
</a:theme>
</file>

<file path=ppt/theme/theme4.xml><?xml version="1.0" encoding="utf-8"?>
<a:theme xmlns:a="http://schemas.openxmlformats.org/drawingml/2006/main" name="5_Visa Theme">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Presentation1" id="{86DFE2CD-86D2-4CAB-BFC0-3EDC025F3DA2}" vid="{8ABF057F-1332-4D09-A6E5-2B672FF0E9FD}"/>
    </a:ext>
  </a:extLst>
</a:theme>
</file>

<file path=ppt/theme/theme5.xml><?xml version="1.0" encoding="utf-8"?>
<a:theme xmlns:a="http://schemas.openxmlformats.org/drawingml/2006/main" name="Visa Theme">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VCA_16x9_Template_vF  -  Read-Only" id="{BD85E8B3-0F52-48C3-B087-ABB471C347C4}" vid="{32D1E4F5-30D8-4703-B977-3B98B181F459}"/>
    </a:ext>
  </a:extLst>
</a:theme>
</file>

<file path=ppt/theme/theme6.xml><?xml version="1.0" encoding="utf-8"?>
<a:theme xmlns:a="http://schemas.openxmlformats.org/drawingml/2006/main" name="VCA 2021 Theme">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VCA 2021 Theme" id="{9CF2215E-6E42-4E36-8D4C-37077EB3CC3A}" vid="{64891992-BC6F-46AB-8740-B9083C966EA7}"/>
    </a:ext>
  </a:extLst>
</a:theme>
</file>

<file path=ppt/theme/theme7.xml><?xml version="1.0" encoding="utf-8"?>
<a:theme xmlns:a="http://schemas.openxmlformats.org/drawingml/2006/main" name="2_Visa Master Theme">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Visa Master Theme" id="{94EE28B2-F449-425B-AE66-513BFB85841C}" vid="{554E5B1D-27A5-4DED-B71D-FCA8A9B718D2}"/>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91F698197ECBB459E7DE073A6AA6D20" ma:contentTypeVersion="10" ma:contentTypeDescription="Create a new document." ma:contentTypeScope="" ma:versionID="9e9a8b5b0da978717f429eeabaeeb892">
  <xsd:schema xmlns:xsd="http://www.w3.org/2001/XMLSchema" xmlns:xs="http://www.w3.org/2001/XMLSchema" xmlns:p="http://schemas.microsoft.com/office/2006/metadata/properties" xmlns:ns2="c11c1625-d45f-4cae-993b-a7c42bc816ea" xmlns:ns3="474538fb-c54f-410b-8eb8-cedc76cc4ead" targetNamespace="http://schemas.microsoft.com/office/2006/metadata/properties" ma:root="true" ma:fieldsID="9dfea52d56185defca41d7213aa5541e" ns2:_="" ns3:_="">
    <xsd:import namespace="c11c1625-d45f-4cae-993b-a7c42bc816ea"/>
    <xsd:import namespace="474538fb-c54f-410b-8eb8-cedc76cc4ea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1c1625-d45f-4cae-993b-a7c42bc816e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74538fb-c54f-410b-8eb8-cedc76cc4ea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LengthInSeconds xmlns="c11c1625-d45f-4cae-993b-a7c42bc816ea" xsi:nil="true"/>
    <SharedWithUsers xmlns="474538fb-c54f-410b-8eb8-cedc76cc4ead">
      <UserInfo>
        <DisplayName>Mack, Susan</DisplayName>
        <AccountId>345</AccountId>
        <AccountType/>
      </UserInfo>
    </SharedWithUsers>
  </documentManagement>
</p:properties>
</file>

<file path=customXml/itemProps1.xml><?xml version="1.0" encoding="utf-8"?>
<ds:datastoreItem xmlns:ds="http://schemas.openxmlformats.org/officeDocument/2006/customXml" ds:itemID="{A476AC06-BF2D-4DDA-A560-A591004DC3CA}">
  <ds:schemaRefs>
    <ds:schemaRef ds:uri="http://schemas.microsoft.com/sharepoint/v3/contenttype/forms"/>
  </ds:schemaRefs>
</ds:datastoreItem>
</file>

<file path=customXml/itemProps2.xml><?xml version="1.0" encoding="utf-8"?>
<ds:datastoreItem xmlns:ds="http://schemas.openxmlformats.org/officeDocument/2006/customXml" ds:itemID="{449E5AA9-1C6E-4505-8E76-272650FC18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11c1625-d45f-4cae-993b-a7c42bc816ea"/>
    <ds:schemaRef ds:uri="474538fb-c54f-410b-8eb8-cedc76cc4ea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1C8AA66-70AB-40FC-86FA-2EE026014853}">
  <ds:schemaRefs>
    <ds:schemaRef ds:uri="http://schemas.microsoft.com/office/2006/metadata/properties"/>
    <ds:schemaRef ds:uri="474538fb-c54f-410b-8eb8-cedc76cc4ead"/>
    <ds:schemaRef ds:uri="http://www.w3.org/XML/1998/namespace"/>
    <ds:schemaRef ds:uri="c11c1625-d45f-4cae-993b-a7c42bc816ea"/>
    <ds:schemaRef ds:uri="http://purl.org/dc/elements/1.1/"/>
    <ds:schemaRef ds:uri="http://purl.org/dc/dcmitype/"/>
    <ds:schemaRef ds:uri="http://schemas.microsoft.com/office/2006/documentManagement/types"/>
    <ds:schemaRef ds:uri="http://schemas.openxmlformats.org/package/2006/metadata/core-properties"/>
    <ds:schemaRef ds:uri="http://purl.org/dc/term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19827</TotalTime>
  <Words>828</Words>
  <Application>Microsoft Macintosh PowerPoint</Application>
  <PresentationFormat>Widescreen</PresentationFormat>
  <Paragraphs>105</Paragraphs>
  <Slides>11</Slides>
  <Notes>6</Notes>
  <HiddenSlides>0</HiddenSlides>
  <MMClips>0</MMClips>
  <ScaleCrop>false</ScaleCrop>
  <HeadingPairs>
    <vt:vector size="8" baseType="variant">
      <vt:variant>
        <vt:lpstr>Fonts Used</vt:lpstr>
      </vt:variant>
      <vt:variant>
        <vt:i4>9</vt:i4>
      </vt:variant>
      <vt:variant>
        <vt:lpstr>Theme</vt:lpstr>
      </vt:variant>
      <vt:variant>
        <vt:i4>7</vt:i4>
      </vt:variant>
      <vt:variant>
        <vt:lpstr>Embedded OLE Servers</vt:lpstr>
      </vt:variant>
      <vt:variant>
        <vt:i4>1</vt:i4>
      </vt:variant>
      <vt:variant>
        <vt:lpstr>Slide Titles</vt:lpstr>
      </vt:variant>
      <vt:variant>
        <vt:i4>11</vt:i4>
      </vt:variant>
    </vt:vector>
  </HeadingPairs>
  <TitlesOfParts>
    <vt:vector size="28" baseType="lpstr">
      <vt:lpstr>Arial</vt:lpstr>
      <vt:lpstr>Calibri</vt:lpstr>
      <vt:lpstr>Segoe UI</vt:lpstr>
      <vt:lpstr>Segoe UI </vt:lpstr>
      <vt:lpstr>Segoe UI Light</vt:lpstr>
      <vt:lpstr>Segoe UI Semibold</vt:lpstr>
      <vt:lpstr>Visa Dialect Medium</vt:lpstr>
      <vt:lpstr>Visa Dialect Regular</vt:lpstr>
      <vt:lpstr>Visa Dialect Semibold</vt:lpstr>
      <vt:lpstr>VCA 2021 Theme_v2</vt:lpstr>
      <vt:lpstr>Visa Master Theme</vt:lpstr>
      <vt:lpstr>1_Visa Master Theme</vt:lpstr>
      <vt:lpstr>5_Visa Theme</vt:lpstr>
      <vt:lpstr>Visa Theme</vt:lpstr>
      <vt:lpstr>VCA 2021 Theme</vt:lpstr>
      <vt:lpstr>2_Visa Master Theme</vt:lpstr>
      <vt:lpstr>think-cell Slide</vt:lpstr>
      <vt:lpstr>Consumer Debit Top of Wallet Strategy Report</vt:lpstr>
      <vt:lpstr>Notice of confidentiality</vt:lpstr>
      <vt:lpstr>Exec summary &amp; Recommendations</vt:lpstr>
      <vt:lpstr>Executive Summary</vt:lpstr>
      <vt:lpstr>Revenue can be increased by boosting TOW penetration &amp; TOW spend, while reducing TOW attrition</vt:lpstr>
      <vt:lpstr>Analysis</vt:lpstr>
      <vt:lpstr>Payment volume growth was similar relative to peers</vt:lpstr>
      <vt:lpstr>Millennial and Gen-Z spend is similar to peers for top-of-wallet cardholders</vt:lpstr>
      <vt:lpstr>Payment volume growth was similar relative to peers</vt:lpstr>
      <vt:lpstr>Client has an opportunity to gain up to $10.3M in incremental payment volume by running a well-targeted campaign </vt:lpstr>
      <vt:lpstr>Millennial and Gen-Z spend is similar to peers for top-of-wallet cardholders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dc:creator>Gassman, Robert</dc:creator>
  <cp:keywords/>
  <cp:lastModifiedBy>Lalit Gupta</cp:lastModifiedBy>
  <cp:revision>56</cp:revision>
  <dcterms:created xsi:type="dcterms:W3CDTF">2022-01-06T18:41:35Z</dcterms:created>
  <dcterms:modified xsi:type="dcterms:W3CDTF">2024-08-07T14:26:05Z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0f89cb5-682d-4be4-b0e0-739c9b4a93d4_Enabled">
    <vt:lpwstr>true</vt:lpwstr>
  </property>
  <property fmtid="{D5CDD505-2E9C-101B-9397-08002B2CF9AE}" pid="3" name="MSIP_Label_a0f89cb5-682d-4be4-b0e0-739c9b4a93d4_SetDate">
    <vt:lpwstr>2022-01-06T18:41:35Z</vt:lpwstr>
  </property>
  <property fmtid="{D5CDD505-2E9C-101B-9397-08002B2CF9AE}" pid="4" name="MSIP_Label_a0f89cb5-682d-4be4-b0e0-739c9b4a93d4_Method">
    <vt:lpwstr>Standard</vt:lpwstr>
  </property>
  <property fmtid="{D5CDD505-2E9C-101B-9397-08002B2CF9AE}" pid="5" name="MSIP_Label_a0f89cb5-682d-4be4-b0e0-739c9b4a93d4_Name">
    <vt:lpwstr>Not Classified</vt:lpwstr>
  </property>
  <property fmtid="{D5CDD505-2E9C-101B-9397-08002B2CF9AE}" pid="6" name="MSIP_Label_a0f89cb5-682d-4be4-b0e0-739c9b4a93d4_SiteId">
    <vt:lpwstr>38305e12-e15d-4ee8-88b9-c4db1c477d76</vt:lpwstr>
  </property>
  <property fmtid="{D5CDD505-2E9C-101B-9397-08002B2CF9AE}" pid="7" name="MSIP_Label_a0f89cb5-682d-4be4-b0e0-739c9b4a93d4_ActionId">
    <vt:lpwstr>430a313a-7f64-4e1e-ae8f-0d7d4848b1ed</vt:lpwstr>
  </property>
  <property fmtid="{D5CDD505-2E9C-101B-9397-08002B2CF9AE}" pid="8" name="MSIP_Label_a0f89cb5-682d-4be4-b0e0-739c9b4a93d4_ContentBits">
    <vt:lpwstr>0</vt:lpwstr>
  </property>
  <property fmtid="{D5CDD505-2E9C-101B-9397-08002B2CF9AE}" pid="9" name="ContentTypeId">
    <vt:lpwstr>0x010100C91F698197ECBB459E7DE073A6AA6D20</vt:lpwstr>
  </property>
  <property fmtid="{D5CDD505-2E9C-101B-9397-08002B2CF9AE}" pid="10" name="TaxKeyword">
    <vt:lpwstr/>
  </property>
  <property fmtid="{D5CDD505-2E9C-101B-9397-08002B2CF9AE}" pid="11" name="MediaServiceImageTags">
    <vt:lpwstr/>
  </property>
  <property fmtid="{D5CDD505-2E9C-101B-9397-08002B2CF9AE}" pid="12" name="xd_ProgID">
    <vt:lpwstr/>
  </property>
  <property fmtid="{D5CDD505-2E9C-101B-9397-08002B2CF9AE}" pid="13" name="ComplianceAssetId">
    <vt:lpwstr/>
  </property>
  <property fmtid="{D5CDD505-2E9C-101B-9397-08002B2CF9AE}" pid="14" name="TemplateUrl">
    <vt:lpwstr/>
  </property>
  <property fmtid="{D5CDD505-2E9C-101B-9397-08002B2CF9AE}" pid="15" name="_ExtendedDescription">
    <vt:lpwstr/>
  </property>
  <property fmtid="{D5CDD505-2E9C-101B-9397-08002B2CF9AE}" pid="16" name="TriggerFlowInfo">
    <vt:lpwstr/>
  </property>
  <property fmtid="{D5CDD505-2E9C-101B-9397-08002B2CF9AE}" pid="17" name="xd_Signature">
    <vt:lpwstr/>
  </property>
  <property fmtid="{D5CDD505-2E9C-101B-9397-08002B2CF9AE}" pid="18" name="SharedWithUsers">
    <vt:lpwstr>637;#Reyes, Vincent;#1465;#Akella, Chirag</vt:lpwstr>
  </property>
</Properties>
</file>